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7" r:id="rId2"/>
    <p:sldId id="256" r:id="rId3"/>
    <p:sldId id="260" r:id="rId4"/>
    <p:sldId id="282" r:id="rId5"/>
    <p:sldId id="296" r:id="rId6"/>
    <p:sldId id="29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2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94" r:id="rId24"/>
    <p:sldId id="298" r:id="rId25"/>
    <p:sldId id="279" r:id="rId26"/>
    <p:sldId id="295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75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03:55:38.50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17695 3281 9978,'7'2'1804,"-2"0"-2239,3 26 0,-1 26 0,-1 6 0,0-12 461,0-14 1,-1-1-25,3 16 0,0 12 0,1-2 0,-2-15 52,0-4 14,-2-5-15,-3-5 1045,-1-4-188,-9 3-616,4-16 190,-10 3-484,7-20 2004,-3-4-2200,3-8 134,6-14 1,1-2 61,3-4-72,1 2 1,1 1-61,7 7-10,2 3 1199,2 2-1307,3 4-797,35 0 695,-23 11 18,26 2-134,-27 19 250,-7 10 321,-7 26 85,-14-19 407,-17-4 0,-7-4-261,-7-8-183,-23 6-1116,12-15 0,1-6 965,-1-8 0,6 8 0,5-3 0,20-10 0</inkml:trace>
  <inkml:trace contextRef="#ctx0" brushRef="#br0" timeOffset="183">18203 3768 5698,'0'10'1386,"0"-2"1472,0-8-2760,-12 35 985,8-10-1795,-9 20-1557,11-16 2269,0-13 0,1-3 0,-1-7 0</inkml:trace>
  <inkml:trace contextRef="#ctx0" brushRef="#br0" timeOffset="348">18182 3471 12524,'0'0'0</inkml:trace>
  <inkml:trace contextRef="#ctx0" brushRef="#br0" timeOffset="664">18309 3852 9922,'5'1'2672,"-1"0"-1543,-4-1-662,-15 37-125,12-22 41,-12 24 595,17-33-430,0-6-91,3-3-368,1-2-332,25-36 50,-10 15 96,4-4 0,2-1-45,-2 6 88,8-4 46,-12 14 36,12 1-28,-17 8 176,10 10-142,-20 7-37,-1 20-739,-8 23-1047,-2-7 262,-4 6-662,0-30 318,4-12 1871,1-5 0,2-3 0,1-2 0</inkml:trace>
  <inkml:trace contextRef="#ctx0" brushRef="#br0" timeOffset="1050">18754 3747 10373,'8'1'3148,"0"0"-1980,-16 33-877,4 13-370,-3 5 43,4-5-20,3-26 45,0-6 322,5-11-267,-1-8 54,9-23-100,-2 6-110,12-20-185,11-5 263,-7 9-2,9-3 151,-13 22 2,-7 6-117,1 3 373,-1 24-373,-9-2 2,3 16-72,-9 3 34,-1-8 28,0 8-2381,-11 7 630,6-21 1759,-9 9 0,10-25 0,1-1 0</inkml:trace>
  <inkml:trace contextRef="#ctx0" brushRef="#br0" timeOffset="1232">19241 3810 11241,'2'6'2804,"1"0"-1558,-19 43-1246,10-27-217,-3 13 0,1-1-590,7-14-582,0 2-1635,0-11 3024,-1-4 0,1-4 0,-1-2 0</inkml:trace>
  <inkml:trace contextRef="#ctx0" brushRef="#br0" timeOffset="1383">19262 3493 11224,'5'8'-1394,"-1"-2"784,-4-6-995,0 0 542,34 8 0,-25-6 0,25 5 1</inkml:trace>
  <inkml:trace contextRef="#ctx0" brushRef="#br0" timeOffset="1648">19389 3789 6481,'-1'24'2109,"-6"25"-922,1-23 560,-6 29-1394,6-30 590,2-4-808,3-22-270,5-11 26,18-34 280,-6 12-133,-1 6 1,0 1 205,1 2 0,2 0 8,0 3-53,0 1-37,15-3-344,-16 13 174,10 2 8,-20 25-9,-3 2-89,-1 11-1151,-6 2 0,-2 0-2914,-1 9 4163,-5 19 0,5-41 0,4-12 0</inkml:trace>
  <inkml:trace contextRef="#ctx0" brushRef="#br0" timeOffset="2133">19875 3746 12482,'-4'-6'2260,"1"1"-1636,-43 25-671,31-5-29,-11 4 0,3 3 40,19 1-552,6 12-283,22-14 860,-7-5-6,19-13 188,-22-11-79,8-14-262,-5-6 117,-3 6-57,-1-1-159,-9 17-92,0 2 8,-1 2 98,0 2 146,1 37 271,-2-17-77,0 12 1,-2 0-86,-3-1-11,-6 24 15,-1-26 0,-2-1 69,-9 18-11,-9 2 481,-2-25-316,7-9-3,-8-1 1565,-6-19-1425,22 1-123,-1-16-235,31 8 223,27-16 803,10 9 0,4 0-1032,-17 5 0,0 2-1211,8-1 0,3 1 1,-6 3 540,10 3 34,-21 4 1,-2 0-2910,2 2 3545,-8 3 0,-11-1 0,-6 0 0</inkml:trace>
  <inkml:trace contextRef="#ctx0" brushRef="#br0" timeOffset="3087">16193 10774 9200,'3'12'3590,"0"-2"-2786,-3-10-230,0 0-135,-12 32 242,-4-1-145,-9 19 0,-3 5-484,11-26 0,0 2-223,-8 12 1,-2 5-1,2-3 113,5-7 1,1 1-140,-2 5 0,-2 5 1,4-6 14,4-8 0,2-3-504,-3 6 1,4-5 273,6-15-154,1-6-1627,0-4 2193,-1-5 0,2-1 0,0-4 0</inkml:trace>
  <inkml:trace contextRef="#ctx0" brushRef="#br0" timeOffset="3834">14965 11980 10835,'9'9'3240,"-2"-3"-2971,-7-6 795,0 0-568,-4 77-337,0-39-549,-1 20 0,-1 2 488,-4-15 42,-2 13 133,1-14 0,0-2-267,0-1-1475,1 0 1,1-5 1468,6-23-34,1 1-405,2-8 394,0-4-50,2-2 599,-1-2-507,1-3 3392,-1-1-3545,7-18 58,-2 8-104,11-20-2,-7 20 8,5-5-401,12 3 544,-7 9 53,7-2 34,-11 12 10,-7 2 29,-1 2 549,0 21-516,-7-12 1,-2 14 44,-6-17-36,-2-1-71,-1-2-44,0-1-786,-19 0 279,12-3-230,-14 0-2609,16-8 1030,6 0 2316,-1-6 0,8 6 0,1-1 0</inkml:trace>
  <inkml:trace contextRef="#ctx0" brushRef="#br0" timeOffset="4051">15240 12383 11303,'1'5'2389,"-1"0"-1026,1 25-1329,0-8-40,1 19 6,-1-18-5,-1-7-102,1 0-3337,-4 7 425,1-12 3019,-4 3 0,3-14 0,0-1 0</inkml:trace>
  <inkml:trace contextRef="#ctx0" brushRef="#br0" timeOffset="4218">15304 12129 12683,'1'8'866,"0"-1"-5926,-1-7 5060,0 0 0,0 0 0</inkml:trace>
  <inkml:trace contextRef="#ctx0" brushRef="#br0" timeOffset="4584">15473 12404 3525,'-3'22'2728,"-6"25"249,5-31-2745,-4 24-178,5-23-54,2-1 1408,0-1-1360,-2 11 1041,1-14-1134,-1 6 3429,3-23-3768,12-35 295,-3 12-1687,5-4 0,2 0 1678,3 5 87,8-6 67,20 4 14,-23 17 215,24 3-117,-36 18 171,4 19-114,-12 3 1,-3 2-167,1 12 1442,-4-10 0,-1-2-1546,-5-7-283,-1-3-122,1-3 517,-19 5 0,18-14 0,-12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04:03:54.05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19495 8170 11563,'0'10'1821,"1"-2"-1264,-1-8 249,0 0-190,1 38-501,-1-11-112,0 11 0,-1 4 2,-1 3-44,-1 7 0,1 0 39,0-11-41,0-4 1,1-4-610,1-19-1540,0-7-1766,3-5 1156,-1-5 2800,4-10 0,-4 8 0,1-3 0</inkml:trace>
  <inkml:trace contextRef="#ctx0" brushRef="#br0" timeOffset="4069">20066 8297 9340,'5'7'4761,"-2"-2"-4761,-3-5-171,0 0 1050,20-11-87,3 4-579,18-6-353,-6 17 70,-13 5-367,-5 20 233,-13-7 53,-1 10 114,-6-9 37,-3 0 0,-5-3 384,-20 12-168,-6-1-172,0-2-88,2-2-88,25-17-350,-1 8 454,11-11 65,12 5-1,3-9-3428,25-4 3177,-11-4-1067,4-3 1,1-3-4103,11-9 5321,0-1 1,-23 8-1,-20 10 1</inkml:trace>
  <inkml:trace contextRef="#ctx0" brushRef="#br0" timeOffset="4901">20891 8255 12958,'-3'-4'1647,"0"0"-3213,3 4 1493,29-3 14,1 4 894,16 9-384,-25 15-448,-16 1 100,-31 18-201,-3-16-170,-5 6-525,13-14 639,11-10-54,15-2 63,0-3 36,5 3-110,3 2 166,-2 0-90,8 16 308,-11-3 48,-12 9-412,-5-11-2172,-28 0 719,20-14 1652,-12 2 0,22-7 0,1-1 0</inkml:trace>
  <inkml:trace contextRef="#ctx0" brushRef="#br0" timeOffset="5067">21357 8424 13927,'1'4'-5489,"-1"-2"5489,0-2 0,0 0 0</inkml:trace>
  <inkml:trace contextRef="#ctx0" brushRef="#br0" timeOffset="5201">21548 8424 13168,'3'4'-415,"0"-1"415,-3-3 0,0 0 0</inkml:trace>
  <inkml:trace contextRef="#ctx0" brushRef="#br0" timeOffset="5336">21865 8424 7850,'0'0'0</inkml:trace>
  <inkml:trace contextRef="#ctx0" brushRef="#br0" timeOffset="5457">22077 8424 12059,'11'1'1131,"-2"0"-1366,-9-1-1124,0 0 0,0 0 0</inkml:trace>
  <inkml:trace contextRef="#ctx0" brushRef="#br0" timeOffset="5851">23199 8170 7078,'5'1'3153,"-1"-1"1054,-4 0-4218,-27 62-1595,15-32 1,0 0 1604,-6 13 0,0 0-752,4-8 1,3-5 354,2-7-1781,0 8 2179,9-17 0,-2-2 0,4-8 0</inkml:trace>
  <inkml:trace contextRef="#ctx0" brushRef="#br0" timeOffset="6251">23453 8318 11488,'-2'-9'1195,"1"2"-752,1 7 431,-33 43-1008,12-4 66,2-11 1,0 1-1325,3 15-1033,13-30 2022,2 0 487,6-16 53,0-5 717,15-21-17,3-3-728,1-2-3411,1 6 3403,-2 10-2238,8 1 2263,-6 4 45,-2 4 1123,-14 8-2298,-5 6 1516,0 5 858,-12 32-1417,3-12 889,-3 3 1,0 0-1120,-1 0-502,0-2 1,0-1-3277,-5 8 4055,0 1 0,5-21 0,7-15 0</inkml:trace>
  <inkml:trace contextRef="#ctx0" brushRef="#br0" timeOffset="6586">23918 8234 12277,'7'7'2272,"-1"-2"-5197,-6-5 3566,-27 30-190,10-10-1489,-3 4 0,0 0 1038,-3 9-45,3 2 1006,-4 15-1112,9-14-2166,0 21 1969,10-28 421,5 8-415,3-21 1621,14 0-1360,-3-12-109,24-14 190,-19 1 207,15-15 578,-21 4-346,-2 5 3491,-17 0-5277,-22 11-7461,-16 4 8808,4 3 0,12 1 0,21-2 0</inkml:trace>
  <inkml:trace contextRef="#ctx0" brushRef="#br0" timeOffset="13354">19156 8932 13156,'-12'-1'1869,"3"0"-1584,9 1-1091,0 0 688,24 3 3,-8 2 59,15 1 48,-10 7-3381,-14-6 3523,2 12-78,-10-8 149,-7 9-133,0-9 141,-18 10-168,12-11-1209,-13 7 1058,16-11 0,-1 1 2745,6-3-2900,3-1-44,2-1-263,2 2 242,3-1-242,11 5 425,4 4 378,3 11-1660,-8-4 2104,-13 7-374,-7-14-106,-5 2-48,-3-5-42,-1-1-103,-1 0-96,-8 2 53,8-3-2760,-3-1 623,8-3 2174,6-8 0,0 4 0,5-5 0</inkml:trace>
  <inkml:trace contextRef="#ctx0" brushRef="#br0" timeOffset="13503">19283 9186 11401,'3'5'2031,"0"-1"-2234,-3-4 0,0 0 0</inkml:trace>
  <inkml:trace contextRef="#ctx0" brushRef="#br0" timeOffset="13853">19579 8953 10961,'-3'-6'2605,"0"1"-2367,-30 40 609,10 11-892,3-18 0,0 2-1021,9 3 0,5-2 657,2 0 214,3 14-183,5-23-422,10 9 313,-3-21-412,12 0-532,-1-24 3417,-4 4-1905,4-17-2636,-17 10 3583,0-3-530,-7 8 155,-8 3-544,-1 6-201,-11 1-144,6 3-2710,-4 2-276,4 5 1161,6-1 2628,-1 2 0,9-6 0,0 0 0</inkml:trace>
  <inkml:trace contextRef="#ctx0" brushRef="#br0" timeOffset="15104">20003 9038 11350,'0'10'1949,"0"-2"-1760,0-8 144,0 0-440,-23 30 51,15-13-33,-17 25 8,20-14 67,3 7 95,4-8-42,1-2-356,18-20-109,-5-6-4643,22-7 3613,-16-2 53,6-5 1403,-8-1 0,-10 8 0,1-2 0</inkml:trace>
  <inkml:trace contextRef="#ctx0" brushRef="#br0" timeOffset="15288">20087 9102 8455,'3'5'4601,"-1"-1"-3837,-16 19 1,-6 6-687,7-5-79,-11 18 0,0 4-464,6 0-137,0 0-1762,6-7 387,9-26-3083,1-1 5060,2-8 0,0-2 0,0-2 0</inkml:trace>
  <inkml:trace contextRef="#ctx0" brushRef="#br0" timeOffset="15438">20108 9377 12344,'-2'-2'-2690,"0"0"2690,2 2 0,0 0 0</inkml:trace>
  <inkml:trace contextRef="#ctx0" brushRef="#br0" timeOffset="15772">20405 9059 14333,'6'10'2162,"-2"-2"-1012,-40 26-1150,18-13-87,-8 10 1,0 2 24,9-2-396,5 0 1,2 0-4111,4-2 3759,-1 17 380,8-30 303,6 2-378,1-11-110,4-2-10,-1-5-20,2-3-655,7-7 4335,0-6-2050,3-11 682,-11 3-1287,-5 5-210,-12 8-387,-1 10-1962,-16 4 2178,0 6 0,4-3 0,3 2 0</inkml:trace>
  <inkml:trace contextRef="#ctx0" brushRef="#br0" timeOffset="17286">8805 11811 7442,'-9'-3'2052,"2"0"-1405,7 3 1752,0 0-1993,-4-2-28,2 2 82,-4-2-297,4 2-208,0-1-2678,1 1 1,0 0-1</inkml:trace>
  <inkml:trace contextRef="#ctx0" brushRef="#br0" timeOffset="18273">7133 11811 7123,'10'1'1587,"-2"1"-1579,-8-2 958,0 0 56,2-1 1182,-2 1-2095,3-1-1705,2 1 669,0 0-1279,7 0 1358,-4 0 848,7-2 0,-9 2 0,2-1 0</inkml:trace>
  <inkml:trace contextRef="#ctx0" brushRef="#br0" timeOffset="19388">9398 11472 8226,'0'11'4258,"0"-3"-4602,3-8 296,-2 0 134,2-1 0,-3 1 0</inkml:trace>
  <inkml:trace contextRef="#ctx0" brushRef="#br0" timeOffset="22656">20870 8954 12874,'10'6'1798,"-2"-1"-1513,-8-5-562,0 0 182,-18 26 89,12-7-33,-13 14-6,17-16-53,2-7-5,0 10 41,1-7-145,1 8 101,2-5 94,-1-5 24,0 2 58,-1-6 316,-3 5-207,-2-6-44,-4 4-57,-2-5-78,-2 1-92,-8 1-356,4-1-2219,-16 2-511,14-6 3178,-5-5 0,13 2 0,5-6 0</inkml:trace>
  <inkml:trace contextRef="#ctx0" brushRef="#br0" timeOffset="22838">20765 9017 6893,'3'5'6143,"0"0"-5355,51-18-1024,-5 5-1001,-7 1 1,-1 0-1597,8 2 1770,-22 7 0,-18-2 0,-6 2 0</inkml:trace>
  <inkml:trace contextRef="#ctx0" brushRef="#br0" timeOffset="23290">21209 9229 12806,'11'4'-652,"-2"-1"182,-9-3 206,0 0 1,0 0 0</inkml:trace>
  <inkml:trace contextRef="#ctx0" brushRef="#br0" timeOffset="23441">21378 9186 13695,'3'12'-297,"-1"-3"-426,-2-9 388,0 0 0,0 0 0</inkml:trace>
  <inkml:trace contextRef="#ctx0" brushRef="#br0" timeOffset="23572">21632 9144 6080,'8'11'1839,"-2"-2"631,-6-9-4159,0 0 1,0 0-1</inkml:trace>
  <inkml:trace contextRef="#ctx0" brushRef="#br0" timeOffset="28958">21675 10986 6283,'11'11'-107,"-3"-1"1,-8-10-1</inkml:trace>
  <inkml:trace contextRef="#ctx0" brushRef="#br0" timeOffset="29042">21694 11007 5734,'0'0'0</inkml:trace>
  <inkml:trace contextRef="#ctx0" brushRef="#br0" timeOffset="29359">21526 11197 6747,'-3'-5'3047,"0"2"1680,3 3-3949,-23 14 28,32-10-288,21 10-518,13-15 0,-8 1 0,2 0-66,-3-2 1,-2 1 3,24-1-119,-19 1 1,4-1-1734,6 0 1,6 0-1,-5 0 1914,-2 0 0,-2-1 0,-1 1 0,3 0 0,-10 1 0,-2-2 0</inkml:trace>
  <inkml:trace contextRef="#ctx0" brushRef="#br0" timeOffset="29674">22881 11176 11392,'8'7'2787,"-2"-2"-2375,-6-5 422,0 0-529,52 1-747,-4-1 187,-12 0 0,-1 1-461,13-1-313,-27 0-4312,-3 0 2513,-5 0 2828,-3 0 0,-6 0 0,-1 0 0</inkml:trace>
  <inkml:trace contextRef="#ctx0" brushRef="#br0" timeOffset="34009">26924 7599 7075,'7'5'5250,"-2"0"-4581,-5-5 942,0 0-4785,-9 26 3174,-1-6 141,-3 11 1,-2 2-304,-6 6-410,4-5 1,0 1-2284,3-1 0,2-3 610,-6 15 2200,6-4 0,12-37 0,0-4 1</inkml:trace>
  <inkml:trace contextRef="#ctx0" brushRef="#br0" timeOffset="34359">27390 7641 13768,'9'1'1237,"-2"-1"-1273,-7 0 36,0 0-5221,78-5 5079,-48 10-151,18-1 0,-3 5 771,-30 11-702,-6 19 459,-27-13 1,-7 0-130,-4 11-66,-11-6 1,0-4-43,11-10-222,-16 21 305,39-26 62,12 12-25,11-18 3319,23-1-4731,-8-9 0,0-2-2004,16-2 2244,-16 1 0,-2-2 1054,-3-4 0,-15 8 0,0-2 0</inkml:trace>
  <inkml:trace contextRef="#ctx0" brushRef="#br0" timeOffset="34743">28131 7557 15355,'3'-1'-448,"0"1"216,-3 0-773,69 29 814,-48-16 268,19 9 0,-8 4 102,-37-2-201,-21 26-59,5-23-93,-10 8-375,16-20 325,5-5 232,-4 5-159,5 5 95,4 1 19,6 3 1,5-4 28,4-6 192,9 14 77,-11-15 804,1 10-822,-17-19-243,-9 0 0,-18-2 0,-1 0 0,10-1 0,-5 0 0,0 0 0</inkml:trace>
  <inkml:trace contextRef="#ctx0" brushRef="#br0" timeOffset="37793">29591 6731 9334,'5'8'1750,"-18"30"-1668,-2-11-744,0 1 1,-2 3 644,-10 18-38,14-23 1,-2 2-320,-1 10 1,-1 5 0,1-3 185,1-2 1,2-1 73,-8 18 1,4-5-715,8-12 828,8-26 0,0-4 0,2-7 0</inkml:trace>
  <inkml:trace contextRef="#ctx0" brushRef="#br0" timeOffset="37946">29676 7027 13249,'10'7'-569,"-2"-2"508,-8-5 61,100-4 0,-75 2 0,26 0 0,-1 0 0</inkml:trace>
  <inkml:trace contextRef="#ctx0" brushRef="#br0" timeOffset="38097">29824 6943 7022,'-28'27'2214,"0"-1"1,-5 12-3241,4 2 1,4 0 860,5 4-7064,7 14 7229,9-34 0,-1 18 0,7-41 0</inkml:trace>
  <inkml:trace contextRef="#ctx0" brushRef="#br0" timeOffset="38446">29951 6922 7535,'4'1'3660,"-1"0"-2077,-3-1-2087,80-13 451,-49 12-24,20-4 0,-3 3 77,-28 9 601,0 3-274,-17 23 4,-6-15-278,-22 32-53,7-32 361,-20 22-504,27-27 53,-5 14 85,18-19-96,6 7 92,9 0 37,-5-3 602,1 8-389,-11-10-115,-4 5-126,-16 9 0,-4-1 0,10-7 0,-27 24 0</inkml:trace>
  <inkml:trace contextRef="#ctx0" brushRef="#br0" timeOffset="38662">29231 7514 14157,'-7'-1'1624,"2"0"-1538,55 6-47,-12-2 1,5 0-1,1 0-1372,-3 1 1,0 0-1,3-1 1333,11 1 0,2 0 0,6 1-1081,-15-1 0,4 1 0,2 0 0,0 0 0,-2 1 1,-5-2 1080,10 1 0,-5 0 0,4 1 0,-5-1 0,7 1 0,0-1 0,-6 1 0,-12-2 0,12 1 0</inkml:trace>
  <inkml:trace contextRef="#ctx0" brushRef="#br0" timeOffset="38947">29697 7768 13966,'-5'-1'-997,"46"22"-17,4 13 991,-17-15 1,0 2 22,5 22 838,-56-9 0,-11-1 94,1 4-535,-6-4 1,-2-3 506,0-5-752,16-9-152,1 0-191,33-1 110,27-6-51,2 3-383,17-9 515,-17-10 0,-2-1 0,-6 4 0,26-10 0</inkml:trace>
  <inkml:trace contextRef="#ctx0" brushRef="#br0" timeOffset="39544">27263 8297 6985,'-2'-6'4774,"0"2"-2136,2 4-2128,-32-69-502,22 34 3,5-6 0,0-14 1,1-3-1,4 11-11,5 6 0,4 1-790,0-4 0,3-9 1,1 1-1,0 9 812,2 6 1,2 3-63,1-1 1,3-3 0,3 2-385,10 1 0,4 2 1,-1 2 329,1-5 0,2 2-341,4 6 1,5 2-1,-6 7 183,12 8 148,-20 5 1,-3 12-120,-9 28 1,-6 18 0,-4-4 82,-1-10 0,-5 4 67,-4 0 0,-3 10 1,-2 3-1,-2-3 1,-3-9 256,-7 4 1,-6-5 61,2 2 1,-4 2 0,-2-6 527,-13-4 1,-2-7-438,7-8 0,0 0-82,-12 3 0,-1-2-445,11-10 1,1-1 273,1-2 0,-2 0-118,-10-1 0,0-2 188,13-2 0,0-1-458,-5 3 1,0-7 57,-2-18 0,5-3 0,4 11 0,6-10 0,-1 0 0</inkml:trace>
  <inkml:trace contextRef="#ctx0" brushRef="#br0" timeOffset="45077">25760 9017 12260,'-7'-10'1555,"2"3"-1339,5 7 111,-48 20-327,27-7 94,-9 2 0,1 1 371,3 12-367,8-7-213,-3 16 42,19-23 70,3 6-42,14-17-179,5-2-16,4-5-2440,15-16 1,2-5 2679,-5 1-1012,4-7 0,-6 1 1194,-25 10 126,-2-2-1305,-47 0-319,15 13-161,-11 6 0,-3 5 1423,-16 19 0,15-4 0,8 1 0</inkml:trace>
  <inkml:trace contextRef="#ctx0" brushRef="#br0" timeOffset="45345">25273 9398 11017,'11'3'2448,"-2"0"-1899,-9-3-73,66 9-585,-32-7-246,19 3 0,2-1-32,5-4-1492,-18 7 0,-2 2 1888,3 0 84,-6 28-93,-40-19 67,-13 12 0,-6 1-67,1-6-366,-9 5 1,1-1-442,10-14 807,-11 12 0,23-20 0,-1 2 0</inkml:trace>
  <inkml:trace contextRef="#ctx0" brushRef="#br0" timeOffset="45863">26056 9017 10880,'4'3'2638,"-1"-1"-1711,-3-2-597,-3 29-103,-10 24-137,3 4-29,1-25 1,-1 3-51,-3 14 0,0-2-22,1 2-91,-2 4 0,2-3-278,6-19-272,0 6-5876,2 6 6528,4-24 0,-1 11 0,2-29 0</inkml:trace>
  <inkml:trace contextRef="#ctx0" brushRef="#br0" timeOffset="48446">26543 8848 12134,'4'2'4503,"0"0"-4679,-4-2 19,-30 40-1050,5 6 1207,-1-2 0,1 1 0,3 1 0,4-6 0</inkml:trace>
  <inkml:trace contextRef="#ctx0" brushRef="#br0" timeOffset="48696">26226 9186 12182,'7'1'2165,"-1"0"-2621,-6-1 131,0 0-62,44-7-1929,-14 7 0,2 1 2388,-1-4 1,-2 3 2142,24 23-1837,-54-5-191,-18 17 1,-4 1-359,-1-6-1108,-7 7 1,0-3-1012,14-16 1729,-7 9 1,19-20 0,0-1 0</inkml:trace>
  <inkml:trace contextRef="#ctx0" brushRef="#br0" timeOffset="48813">26310 9398 0,'13'8'3122,"-2"-1"-126,-11-7-2690,0 0 1091,38 7-5219,13 4 2744,4-2 1100,-6 0 0,-41-9 0,-2-1 0</inkml:trace>
  <inkml:trace contextRef="#ctx0" brushRef="#br0" timeOffset="48996">26755 9144 14708,'4'5'2467,"-1"-1"-2190,-3-4 56,-21 35-570,9-5 1,-1 2 100,-2 0 1,0 1-861,0 11 1,3-2-201,6-7 569,2-4 1,0-1-1,3-11 1,-2 10-1</inkml:trace>
  <inkml:trace contextRef="#ctx0" brushRef="#br0" timeOffset="49629">26966 9102 4841,'34'2'-294,"0"0"0,16 0 2826,-27 5-2412,-15-2 1841,-5 1-1275,-6 0-1574,-6 3 1737,-20 11-421,-9 3-366,-1 1-720,-6 10 462,29-18 59,4 17 193,17-24 2361,26 8-2417,-10-15 0,15-1-240,-1-4-1627,10 0 1867,-4 1 0,-10-1 0,-20 5 0</inkml:trace>
  <inkml:trace contextRef="#ctx0" brushRef="#br0" timeOffset="49764">26882 9483 9130,'1'4'2285,"0"-1"-2168,-1-3-4227,55 1 3343,-33 0 120,10 0 0,-2 0 0,-21 0 0,-4 0 0</inkml:trace>
  <inkml:trace contextRef="#ctx0" brushRef="#br0" timeOffset="50047">26903 9631 8234,'7'4'1579,"-1"-1"-1880,27-1 0,4 4 637,-12 18-86,14-14 1,-6 2 497,-31 21 859,-19-4-929,-2-8 314,-19 11-732,15-16-117,-10 6-244,18-12-70,11 9 9,18-13-712,19-4-39,1-9-622,5-10 856,-7 1 1,-2 0 0,-4 2 0,20-10-1</inkml:trace>
  <inkml:trace contextRef="#ctx0" brushRef="#br0" timeOffset="50498">27496 9123 14845,'7'2'342,"-1"0"-796,23-7 1,5-1-113,-4 5 195,20-1 0,-8 10 728,-43 22 0,-13 6-195,1-4 1,-5 0-165,-10 8 1,-5-3-38,1-14 0,1-3-303,-12 13-3350,18-9 3639,-3 5 208,22-13 97,9-9 554,53-7-859,-25-4-122,5 0 1,0-2 39,-4-2 46,-1 1 80,-1 2-2217,12 12 2657,-24 2 2149,-12 39-2393,-19-17-330,-12 18 1,0 2 63,7-12-629,1 4 0,3-2 708,6-15 0,6-3 0,-3-12 0</inkml:trace>
  <inkml:trace contextRef="#ctx0" brushRef="#br0" timeOffset="50933">25294 8319 14207,'9'3'1607,"-3"-1"-1464,-6-2-392,0 0-882,32-21 985,-22 16-5,28-7 249,-34 20 411,-25 48-579,5-28-356,-6 5 1,-1 0-541,2-12-829,-5 3 947,10-6 0,8-10 0,0 2 0</inkml:trace>
  <inkml:trace contextRef="#ctx0" brushRef="#br0" timeOffset="51084">25421 8403 10569,'10'8'1498,"-2"-2"-1324,-8-6-1541,68-24 712,-47 17-198,18-7 1,-6 3 306,-28 11 53,-7 2-355,-15 7 0,9-5 0,-8 4 0</inkml:trace>
  <inkml:trace contextRef="#ctx0" brushRef="#br0" timeOffset="51434">25231 8636 13229,'-8'-2'623,"2"1"-917,50-5-304,-14 1 105,19-4 1,6 0 608,-18 5 0,-1 2 164,-2-3 0,-2 4 73,5 9-154,-53 18-199,-1-4-1920,-7 11 0,-1 1 1783,5-6-235,1 3 0,4-3 356,12-17 206,14 2-263,8-16-28,7-2 20,15-20 4571,-29-21-5983,-8 9 48,-18-3 743,-19 28 0,24 10 0,-3-2 0</inkml:trace>
  <inkml:trace contextRef="#ctx0" brushRef="#br0" timeOffset="51646">25591 8424 5231,'19'-6'1238,"-3"1"-287,27-17-1257,-21 15-243,15-6 0,1 2 468,-14 12 1158,10 2-932,-25 5 2088,-4 1-1673,-6 9 322,-5-3-882,-10 11 0,-2 1 0,5-11 0,-16 23 0</inkml:trace>
  <inkml:trace contextRef="#ctx0" brushRef="#br0" timeOffset="52046">26056 8340 13086,'8'3'2174,"-2"1"-1623,-6-4-551,0 0-414,-25 52 190,19-34-227,-9 14 0,5-1-69,13-20-612,36-1 1196,-19-9-4368,34-6 4203,-38-2-737,3 1 1320,-18 8 778,-18 12-372,-7 3-143,-12 7 63,12-6 0,0 2-517,-11 11 3101,-6 7-3647,24-6 174,12-16-68,6 5 197,24-4-132,12-9 48,12 0-1320,-1-14 1,2-6 1355,-13 3 0,-1-1 0,3 0 0,-3-1 0,3-2 0</inkml:trace>
  <inkml:trace contextRef="#ctx0" brushRef="#br0" timeOffset="52716">27813 9144 12384,'5'0'2767,"-2"1"-2586,-3-1-3550,79-2 3369,-52 5 0,16-5 0,-6 2 0,-30 4 0</inkml:trace>
  <inkml:trace contextRef="#ctx0" brushRef="#br0" timeOffset="53015">27813 9292 5221,'-4'-4'5824,"0"2"-4379,4 2-2185,82 2 1112,-55-2 6,20 4 1,-8 6 231,-37 0 760,-25 32-1507,-4-8 3,-7 9 137,11-3-1606,24-19 1757,5-3 144,8-15 181,6-18-401,-10 2 328,2-5-1036,-3-7-3142,-3-5 3772,1-5 0,-4 13 0,-1 10 0</inkml:trace>
  <inkml:trace contextRef="#ctx0" brushRef="#br0" timeOffset="53197">28279 9123 13558,'1'6'2004,"0"-1"-1480,-1-5-373,-29 94-162,18-52-604,0-1 1,-2 9 0,2-7-1035,3 11-2509,1-3 512,3-9 3646,2-26 0,1-3 0,0-9 0</inkml:trace>
  <inkml:trace contextRef="#ctx0" brushRef="#br0" timeOffset="53346">28236 9398 10141,'5'3'3951,"-1"-1"-4166,-4-2-553,37-19-509,-20 10 1277,13-7 0,-1 0 0,-15 9 0,7-5 0</inkml:trace>
  <inkml:trace contextRef="#ctx0" brushRef="#br0" timeOffset="53619">28427 9144 12493,'4'4'2431,"0"-1"-3047,-4-3 202,47 7 352,-31 0 62,35 7 157,-46 2 445,-13 25-370,-2-12 9,-4 0 0,-2 2-293,-4-1 0,1 2-199,7 6 1,2 0 248,-3-8 1,4-2 208,25 20-414,10-44-1700,19-14 311,-10-4-1650,11-21 1247,-27 15 1828,4-11 0,-17 21 1,-1-2-1</inkml:trace>
  <inkml:trace contextRef="#ctx0" brushRef="#br0" timeOffset="53765">28617 9292 7223,'9'10'5485,"-3"-1"-4481,-6-9 169,0 0-1495,29-18 207,-12 10-4801,27-9 1,3-1 4683,-16 10 1,3-1-1,-7 2 1,-20 6-1</inkml:trace>
  <inkml:trace contextRef="#ctx0" brushRef="#br0" timeOffset="54047">28744 9335 11577,'4'5'3730,"-1"-1"-4130,-3-4-2476,39-1-319,-7-9 2055,22 1 18,-9-20 1615,-26 13 2024,6-14-132,-21 22-1732,-1-2 115,-11 22-390,1-1-384,-19 38-238,5 3-974,9-18 0,2 0-779,-3 12 1149,12-15 0,1-24 0,2-3 0</inkml:trace>
  <inkml:trace contextRef="#ctx0" brushRef="#br0" timeOffset="54266">29189 9144 14613,'6'7'1753,"-1"-2"-1958,-5-5-299,0 0 283,40 2 221,-23 4 53,30 4 177,-35 6 126,-5 4 120,-3 22-490,-14 4 0,-3 2-335,8-18 0,-2 0 349,-9 8 0,-4 2 0,3-10 0,4-10 0,-14 9 0</inkml:trace>
  <inkml:trace contextRef="#ctx0" brushRef="#br0" timeOffset="54447">29083 9483 14241,'3'8'2366,"-1"-2"-1305,-2-6-1050,32 51-333,-11-35-212,19 13 1,4-3 278,0-22 255,-5-7 0,6-4 0,-7 1 0,-3 1 0,-1-5 0,0 0 0</inkml:trace>
  <inkml:trace contextRef="#ctx0" brushRef="#br0" timeOffset="55283">22585 11261 1628,'-12'-1'2749,"2"1"443,10 0-2694,0 0 1137,68-23-1617,-39 16 0,1 1 307,21-7 1,0 0-1114,6 6 822,-25 7 1910,-16 2-1908,-5 0 98,-4 1 818,-29 11-792,5-6-107,-23 8 261,-3-8 22,11-3 106,-10 0 115,9-2-383,12-2 2026,-1 1-2200,16-2-246,4 0-9,11 0 414,4-1-1226,24-6 0,15-4 0,-5 2 1005,-15 2 1,1 1-320,23-5 0,8-3 0,-10 4-1696,1 0 2077,-13 4 0,-4 1 0,-11 1 0,3 0 0</inkml:trace>
  <inkml:trace contextRef="#ctx0" brushRef="#br0" timeOffset="56465">23813 15261 1943,'5'2'-308,"-8"30"-23,-4-15 331,-10 27 0,10-32 0,-1-2 0</inkml:trace>
  <inkml:trace contextRef="#ctx0" brushRef="#br0" timeOffset="58267">21378 11240 11166,'13'0'1117,"-4"0"-1117,-9 0 325,0 0-4305,39-6 4162,7 3 452,-9 1 1,8 0 0,2 1-1027,9 1 0,2 2 0,0 0 373,-8-1 0,0-1 1,5 2-299,-3-1 1,6 1 0,1 1 0,-1-1 0,-8-1 295,-1 1 0,-7-1 1,5 0-149,6 0 1,5 1 0,0-1-1,-7 0 136,-7 0 1,-5-1-1,0 1 2,19-1 1,2 1-67,-10-1 1,1 0 0,-2 1 586,4-1 0,-2 0-612,10 0 1,-3 0 876,-20 0 1,-4 0-23,15 0 2941,-13-1-3568,-22 0 2057,-18-3-2841,2 2-226,-3-1 461,4 2-1702,0 1-2324,0-1 4469,-2 1 0,2-1 0,0 1 0</inkml:trace>
  <inkml:trace contextRef="#ctx0" brushRef="#br0" timeOffset="62034">22818 10541 9880,'3'5'3078,"0"-1"-824,-3-4-36,7 13-855,-2 32-1238,-4-8 0,-1 3-127,-4 15 1,-3 4-37,2-19 1,-1 0 0,-1-1-134,-1 4 0,0-2 169,2-1 1,2-4-38,2-8 27,0 11 63,2-24 52,0 1-94,0-13-2764,0-3-1516,0-6 1225,0 0 3046,-6-14 0,4 12 0,-3-4 0</inkml:trace>
  <inkml:trace contextRef="#ctx0" brushRef="#br0" timeOffset="62982">23051 11028 6235,'7'2'605,"0"0"1156,-7-2 1506,0 0-1521,20-30-44,-18 18-1232,10-20-372,-23 26 361,-15 5-352,11 3-3356,-10 3 3291,13 2-42,1 1-264,-2 9 88,4 5 70,1-1-1075,5 7 1119,6-14 2821,13 19-3257,9-5 346,-1 1 71,1-5 28,-16-11 159,-3-4 331,-3 3 115,-16-4 1102,2-2-1606,-12-1-536,0-2 73,5-2-1013,-8 0-160,14-3 1588,-3-9 0,10 7 0,1-7 0</inkml:trace>
  <inkml:trace contextRef="#ctx0" brushRef="#br0" timeOffset="63233">23326 10753 13768,'8'6'2956,"-2"-1"-2946,-13 22 0,-8 10 117,6-2 1,0 2-98,-5 11 1,0 2 11,0 10 0,3-5-5702,1-7 5597,0-5 0,1-2 10,2-9 672,-1 12-5228,5-21 2388,0-5 2221,1-17 0,2-3 0,-1-6 0</inkml:trace>
  <inkml:trace contextRef="#ctx0" brushRef="#br0" timeOffset="63417">23156 11070 8345,'6'3'2509,"-1"0"602,-5-3-2934,52-3-2690,-24 1 2059,15 0 1,1-1-171,-7-1-611,9 0 380,-20 0-2499,-4 1 3354,-5-3 0,-8 4 0,-3-2 0</inkml:trace>
  <inkml:trace contextRef="#ctx0" brushRef="#br0" timeOffset="64635">22394 10901 7334,'7'5'3450,"-2"-1"-1396,-5-4-1228,0 0 881,1 2-786,-1 11-335,0 1-615,-5 18 0,-2 6-100,-2 14-361,1-14 1,0 0 455,1 5-27,3-17-62,1 4-429,1-7 191,0-3-549,2-8 288,-1-10-103,1 0 57,0-7 668,-2-15 0,2 11 0,-2-10 0</inkml:trace>
  <inkml:trace contextRef="#ctx0" brushRef="#br0" timeOffset="64802">22310 11112 8682,'-2'-5'5519,"0"0"-5471,2 5-669,38-5-4337,-20 2 2918,12-3 0,3-2 2255,-4-7 0,-3 5 0,-11-1 0</inkml:trace>
  <inkml:trace contextRef="#ctx0" brushRef="#br0" timeOffset="65200">22606 10795 10902,'0'5'3509,"0"-1"-8687,0-4 5234,-11 52 1451,7-26-1364,-4 15 0,1 0 61,2-8 124,-3 21-258,3-25-1385,-1 6 1410,0-7-95,1-10-1624,-2 5 1562,4-15 1043,1 0-1247,1-6 118,3-3 106,1-4 2310,9-12-2268,-1 1 3305,18-22-3308,-5 13 387,6-3-250,-12 16 169,-3 10-82,-9 6 53,3 2 306,-1 21-3812,-5 2 3237,2 6-232,-8 3-459,1-21-2451,-4 7-542,4-18 899,1 0 2780,0-4 0,1-2 0,0 0 0</inkml:trace>
  <inkml:trace contextRef="#ctx0" brushRef="#br0" timeOffset="66751">18479 1291 15397,'9'9'70,"-2"-1"118,-7-8 1161,2 47-1127,-1-7 0,2 10 1,-1-1-211,1 0 0,0 1 0,1 0-616,-1 10 1,1 1 0,0-3 611,1-9 1,0-2-1,0-4-10,-1-7 1,0 1-32,1 6 1,0 5-1,-1-7 16,1 16-22,-1-17 0,-2-5-406,-1-16-93,-1-13-53,0-2 591,0-23 0,0 15 0,0-15 0</inkml:trace>
  <inkml:trace contextRef="#ctx0" brushRef="#br0" timeOffset="67150">18923 1969 11160,'8'11'3935,"-2"-2"-3445,-6-9 254,0 0-559,-32 5 608,-5 11-583,-18 4-913,21 11-2891,19-10 2877,34 20 488,-2-18-37,17 15 79,-1-8 178,5 7 90,-9-8 130,-5 3 351,-20-21 3166,-12 5-3639,-2-6-606,-26 9-331,16-10-4729,-17 0 5577,22-21 0,3 8 0,6-8 0</inkml:trace>
  <inkml:trace contextRef="#ctx0" brushRef="#br0" timeOffset="67366">19198 1799 15638,'5'5'1403,"-2"-1"-1157,-3-4 51,0 0-4355,-1 42 4058,-1-11 336,0 22 1,-1 7-837,2-16 0,0 0-923,-1 2 1,1-2 691,1-6 1,0-5-528,-1-11-2757,-3 2 2383,0-17 1632,-6-2 0,6-4 0,-1-2 0</inkml:trace>
  <inkml:trace contextRef="#ctx0" brushRef="#br0" timeOffset="67517">19071 2032 9624,'3'3'3316,"-1"0"-6189,-2-3 1678,62-2-714,-22-1 247,0 1 0,-1 0-124,-5-3 2040,-11 0 0,-12 3 1,-1-1-1</inkml:trace>
  <inkml:trace contextRef="#ctx0" brushRef="#br0" timeOffset="68485">21569 1418 10701,'1'4'3019,"0"-1"-183,-1-3-1660,-12 66-1302,2-19 0,-1 6 152,1-1 0,0 5 1,0-2-250,2-12 1,-1-2-1,2-1 175,-3 23 1,2-9-2976,4-11 1287,0 15-3075,7-36 4811,11-10 0,-7-9 0,5-13 0</inkml:trace>
  <inkml:trace contextRef="#ctx0" brushRef="#br0" timeOffset="68685">21929 1482 8462,'7'1'2566,"-2"-1"-2042,-22 42-356,7-15-1294,-5 12 1,0 4 1010,5-4 0,1-2-129,1-6 1,0 0 183,1 6 1,1-3-1311,2-12-1706,0 1 1869,3-17 1207,0-14 0,1 5 0,0-8 0</inkml:trace>
  <inkml:trace contextRef="#ctx0" brushRef="#br0" timeOffset="68901">21908 1524 782,'7'3'6431,"-2"0"-3712,-5-3-1308,0 0-465,32-24-870,-5 28 136,15-17 192,-14 36 450,-15 3-342,5 25-1022,-11-20 0,0 1 514,1 0 0,-2 1-1103,0 7 1,-2-1 1098,-1 5-237,-3-6 1,-1-1-506,-4-3-2685,-7 19-132,3-35 3559,-6 0 0,9-12 0,1-2 0</inkml:trace>
  <inkml:trace contextRef="#ctx0" brushRef="#br0" timeOffset="69250">22585 1333 14577,'-1'-5'3320,"-24"42"-2816,8-7-440,-6 11 1,-3 8-86,7 2 0,3 0-2815,0-9 1,2 2 2751,5 0 1,1 4 0,5-4-383,7-5 0,3-2 831,-1 6 1,3-4-780,14 6-683,16-35 999,-16-16 63,22-22 116,-25 4 566,4-11 3015,-14 2-4113,-5 9 1288,-13-13-1039,-21 18 1005,-29 3-1307,8 14-2976,9 11 0,4 4 3480,4 8 0,-4 1 0,26-11 0</inkml:trace>
  <inkml:trace contextRef="#ctx0" brushRef="#br0" timeOffset="69491">22860 1715 13913,'11'7'1504,"-2"-1"-1140,-9-6 817,0 0-1181,-7 38-4299,2-14 4300,-1 18 1,1 4-754,3-12 1,1-2 412,-1 2 0,1-1-484,1 18-222,0-32-204,-3-4-4797,-7-1 6046,-1-8 0,0 0 0,5-7 0</inkml:trace>
  <inkml:trace contextRef="#ctx0" brushRef="#br0" timeOffset="69636">22712 1968 12680,'-8'-11'2445,"2"2"-2445,6 9-526,0 0-2000,53-4-1856,-16-3 3703,-1 2 1,-2 0 0,-7-2-1,-14 2 1</inkml:trace>
  <inkml:trace contextRef="#ctx0" brushRef="#br0" timeOffset="69986">23051 1651 4214,'6'10'2927,"-1"-3"-685,-5-7-2147,-6 41 1480,0 2-1607,2-2 0,0 2-302,1-6 1,1-2 252,0 21 1891,3-5-1810,0-29 1571,0 0-1529,0-16-535,3-4 281,0-5-684,18-18 3564,10-10-2668,-1 0-1866,2 4 2149,-24 22 142,0 3-89,-5 7 350,3 11-490,-1 11-2717,-1 12 2485,-2-3-396,-3-2 201,0-7 231,-5-3 0,3-7 0,-3-6 0</inkml:trace>
  <inkml:trace contextRef="#ctx0" brushRef="#br0" timeOffset="71386">19875 2011 10947,'-7'0'4232,"1"0"-3555,6 0 858,0 0-1535,45-1 0,-13-1-2910,14 0 0,7 1 2606,5-2 0,2 2-604,-16-1 0,0 1 0,0 0 601,13 0 1,-5 0-1955,-11 1 0,-11-1-811,-17 1 3072,-12-1 0,-2 1 0,-6-1 0</inkml:trace>
  <inkml:trace contextRef="#ctx0" brushRef="#br0" timeOffset="71551">20151 1820 13790,'-2'-7'2391,"1"1"-1705,1 38-288,-2 27-398,1-23 0,-1 3-62,-2 19 0,-1 0-9,2-22 0,0-1-1938,-2 7 0,0 4 0,-1-5-50,-2 17 1605,-3-8 0,0-5 1,4-22-1,-5 5 1</inkml:trace>
  <inkml:trace contextRef="#ctx0" brushRef="#br0" timeOffset="71835">18182 1312 13137,'-4'-2'750,"-16"18"1,-6 12-71,2 10 1,-1 10-1705,5-9 1,-2 8 0,-1 3-1,0 0 1,4-3 1025,1-2 0,2-2 0,2 0 0,0 3-63,0 1 0,-1 2 1,2 2-1,2-1 0,3-3-5,4 16 1,5-4 0,2-2-39,0-13 1,2-3-1,4 2-502,3 3 1,5 3 0,1-1-1,2-6-843,8 5 1,7-4 1448,7-3 0,7 2 0,-6-9 0,-17-12 0,0-4 0,11 2 0,0-1 0</inkml:trace>
  <inkml:trace contextRef="#ctx0" brushRef="#br0" timeOffset="72201">23643 1566 14311,'1'9'-1398,"0"-2"2706,42 5-1098,-16 3 0,1 3-161,6-3 0,1 5 54,3 15 1,-6 4 73,-7 14-266,-17-8 0,-5 9 1,-7 1 351,-7-14 0,-6 0 0,-3 1 0,-2 1-151,0-1 1,-2 3 0,-2 0-1,-1-2 1,0-2-115,-2 0 0,-1-1 0,0-3 0,-4-1-1320,-9 1 1,-5-1 0,1-4-1,6-5 294,4-5 0,2-2 1028,-6 2 0,-3 2 0,8-6 0,4-2 0,-3 1 0</inkml:trace>
  <inkml:trace contextRef="#ctx0" brushRef="#br0" timeOffset="72886">18669 2963 13485,'1'4'-1283,"35"-12"1283,-2-2-2772,0 0 1,7-1 3258,12-1 1,8 0-1,-4 1-384,-16 3 0,-2 1 0,6-1 208,6-1 1,7 0 0,4-1 0,-2 2 0,-6 0-285,4 1 1,-6 1 0,7-1 89,-10 3 1,4-1-1,4 0 1,1 0 0,-1 0-1,-1 1-99,-3 1 1,-1 0 0,-1 0 0,2 1 0,2 0-1,4 0-163,-9 0 1,2 0 0,4 1-1,0-1 1,2 1 0,1 0 0,0-1-1,-1 1 1,0 0 0,-2 0 132,3 1 0,-1-1 0,0 0 0,0 1 1,-1-1-1,1 1 0,-1 0 0,1 0 0,-1-1-6,0 1 0,0 0 1,1 0-1,-1 0 0,0 1 1,0-1-1,0 0 0,-1 1 1,1-1-20,-2 1 0,2 0 0,0 0 0,0 0 0,-1 0 0,0 0 0,-3 0 0,-2 0 0,-3 1-106,12-1 0,-7 0 1,-1 1-1,1 0 1,7 0 28,-10-1 0,4 1 1,3 0-1,3 1 1,-1-1-1,0 1 1,-2-1-1,-3 1 1,-4-1-241,8 1 0,-5 0 1,-2 0-1,-1 0 0,3 0 135,-2 0 1,3 0-1,0 0 1,-2 0 0,-3 0-1,-5 0-569,6 1 0,-6 1 0,-9-1-234,-3 2 1022,-53-2 0,7-2 0,-29-2 0</inkml:trace>
  <inkml:trace contextRef="#ctx0" brushRef="#br0" timeOffset="73186">21103 3112 15383,'3'3'-983,"-1"-1"1170,32 2 1,14-3-2057,10 2 1914,-8-1 0,11 1 0,0 3-202,-1 2 0,0 3 0,-5 5-52,-14 1 0,-4 4 0,-1 0 168,26 8 1,-23 4 96,-54 11 0,-25-1 89,-4-13 1,-9-5 0,3-2 188,0 6 1,0-3-218,2-4 1,-2-1-1,13-6 837,15-5-1274,10 0 246,43-3 0,17-2-152,-18-1 1,4-2-668,9-1 1,9 0-1,2-2 1,-5 0 360,-5-2 0,-2-1 0,4-1-590,2 0 1,5-2 0,2-1 0,1 1 0,-2-1 1029,6-2 1,-1 0 0,-2 0 0,-2 0 0,6 0 0,-2 0 0,-4 1 0,-11 1 0,0-1-1,0 1 1</inkml:trace>
  <inkml:trace contextRef="#ctx0" brushRef="#br0" timeOffset="73487">24320 2519 16276,'-8'-3'283,"2"1"-1255,6 2 936,0 0 478,115 18-447,-56-12-1269,-19-2 1,10 3-1,0-1 1,-8-2 676,-5-2 1,-2 0-275,9 1 0,1 0 589,-11 1 0,-4-1 0,1 1 0,1 1 1</inkml:trace>
  <inkml:trace contextRef="#ctx0" brushRef="#br0" timeOffset="73637">24151 2963 7225,'9'7'-73,"-1"-1"2717,49-2-2599,-17-2-45,5 0 0,3 0 200,-15-2 1,3-2-201,13-1 0,11-1 0,1 0 0,-10 1 0,-10 0 0,-2 0 0,7 0 0,-1-1 0,1 1 0,-1-1 0</inkml:trace>
  <inkml:trace contextRef="#ctx0" brushRef="#br0" timeOffset="74218">25739 2286 12524,'-45'-24'323,"1"0"0,11 4 0,4 7-657,-9 15 135,24 10 191,0 20 131,8 10-105,10 4 1,4 5 17,-2 1 0,2-1-1545,3 1 0,1-2 1509,-5-6 0,-1-4-8,-1 6-229,-2-9 1,-1 1 177,-4 12-1098,-3-17 1,-3-5 1049,-11-8 766,-20-15 302,-5-23-337,9 4-188,3-13 290,29-11-1222,21-4-305,4 13 0,9-4 0,2 3-824,3 5 0,4 2 1,2 1 1624,7-5 0,2 1 0,-4 4 0,1 3 0,-5 5 0,7 3 0</inkml:trace>
  <inkml:trace contextRef="#ctx0" brushRef="#br0" timeOffset="74586">26416 2498 6840,'0'4'5045,"1"-1"-4219,0-32 85,-5 12-192,-2-26-119,-7 20-295,-3 1-105,-9 0 0,-2 2-278,-2-1-127,-4 1 1,-1 6-457,4 20 544,-7 27 19,19 2-118,10 0 1,5 2-2269,2 6 2166,3 15-43,2-14 26,0-4 0,2 7 0,-2-3 503,-2-2 0,-1 1-11,2-2 0,1 2 0,-5-6 1213,-18 8 4,-31-46-805,-1-17-473,21-1 1,6-7-402,15-7 0,9-3-15,13-19 988,5 25 0,4 2-749,16-4-454,5-1 34,6 1-356,2 2 857,-8 12 0,8 0 0,-7 1 0,7-4 0,3 2 0,1 1 0</inkml:trace>
  <inkml:trace contextRef="#ctx0" brushRef="#br0" timeOffset="74735">26670 2815 13924,'1'8'367,"-1"-3"-465,0-5-80,0 0 1,0 0 0</inkml:trace>
  <inkml:trace contextRef="#ctx0" brushRef="#br0" timeOffset="74969">27136 2286 16108,'-4'-11'961,"2"3"-460,2 8-126,0 0-193,-41 30-182,25-8-130,-12 27 0,2 6 51,17-7-1922,4 5 0,3 0 1760,7-13 157,0-10 0,0 3 8,-4 0 1,-2-1-146,-1 12-185,-13 4-759,-5-39-1059,-6-5-4331,0-2 6555,-4-9 0,15 5 0,1-6 0</inkml:trace>
  <inkml:trace contextRef="#ctx0" brushRef="#br0" timeOffset="75102">27093 2371 14241,'10'4'1433,"37"-10"-1888,-8 1 1,7 1 0,-1-1-1273,7-1 1,3 0 1356,-7 2 1,7 1 0,-1 1 0,-12 1 0,13 1 0,-21 1 0,0 0-1</inkml:trace>
  <inkml:trace contextRef="#ctx0" brushRef="#br0" timeOffset="76201">21357 15790 11994,'11'8'1087,"-3"-2"-706,43-10 470,0 1 1,5 1-2515,0-1 0,1 0 1663,-9 1 0,1 1 0,0 0-63,-4 0 1,0 1 0,0 0-149,1 0 1,1 2-1,2-1-842,-1 1 0,2 0 0,0 0 1,-4 1 881,1-1 1,-3 1 0,-2 0 0,10 1 0,-8 0-1,-13-1 1</inkml:trace>
  <inkml:trace contextRef="#ctx0" brushRef="#br0" timeOffset="76886">15621 15663 12840,'5'8'636,"-12"32"-708,-15 14 120,9-13 1,-1 6-1,2-3-64,-2-2 1,3-1-704,-3 19 1,7-6 283,12-22 267,3 5-2903,7-8 2333,0-4 1,-4-6 0,-3-9 0</inkml:trace>
  <inkml:trace contextRef="#ctx0" brushRef="#br0" timeOffset="77536">15939 16087 6180,'7'9'2119,"0"-1"-162,-7-8-1316,0 0 247,-38 11-535,23-3 386,-34 14-739,35-3-243,3 1 1071,8 3-1050,8-9 259,12 7-124,23 16 90,-13-10 15,-4-3 0,-3-1 27,-8-4 0,-2 3 244,-7-12 780,-22 6-1052,5-8-17,-16 3-428,11-9-348,1-1-689,3-3-1486,3-4 2951,4-11 0,4 9 0,2-6 0</inkml:trace>
  <inkml:trace contextRef="#ctx0" brushRef="#br0" timeOffset="77719">16235 16002 5608,'7'2'2932,"0"30"-2522,-8-2 0,-1 3-410,1-2 0,1 3-90,-3 15 1,0 3-53,0-6 1,-1 0-2356,0-6 1,-1 0 2625,0-2 0,0-5 0,-2-7 0,3-22 0</inkml:trace>
  <inkml:trace contextRef="#ctx0" brushRef="#br0" timeOffset="77870">16108 16298 13390,'11'1'2021,"-3"0"-2975,24-10 1,5-3-932,1 4-1143,6-1 0,11-1 0,-7 3 883,11 2 2337,-2 1 0,-6 2 0,-24 1 1,2 0-1</inkml:trace>
  <inkml:trace contextRef="#ctx0" brushRef="#br0" timeOffset="78337">18203 16087 15293,'-8'-8'-464,"1"2"-66,60 7 91,-20 4-195,5-2 0,1 2 228,4 11 201,-12 3 1,-3 5 196,4 17 99,-14-9 0,-6-1 278,-17 10 585,-28 4-559,1-21 0,-2-2-261,-12 10-130,11-11 1,5-3-67,16-8 104,0 3-95,12-2 229,8 0-391,14 0 72,4-4-760,6-5 0,5-1 224,2-5 1,-1 0-1,24 2 1,-10-7 0</inkml:trace>
  <inkml:trace contextRef="#ctx0" brushRef="#br0" timeOffset="78670">18690 16108 13207,'-11'-12'-269,"2"3"-185,9 9-1934,56 13 1850,-32 0 458,16 10 1,-2 4 191,-21 4 182,3 20 729,-30-13 1,-10 0-830,1-11 1,-1 1-146,-4 9 0,0-2 52,-19 4-93,29-23 843,9-2-410,20-5-1879,37-6 677,-10-3-491,-5-1 1,1 0 1184,9-3 1,-11 2 0,-10-1 0</inkml:trace>
  <inkml:trace contextRef="#ctx0" brushRef="#br0" timeOffset="79037">19156 16108 11975,'9'3'2509,"-2"-1"-1840,-7-2 502,0 0-782,-2 39-232,-2-11-153,1 2 0,-1 3-39,0-4 0,-1 2-398,2 19 1,0 1 139,0-16 1,1 0-1341,0 20 0,1-5-2217,0-20 2787,0 2 0,0-24 1,1-6-1</inkml:trace>
  <inkml:trace contextRef="#ctx0" brushRef="#br0" timeOffset="79372">19431 16447 10429,'2'3'3218,"-1"-1"-1899,-1-2-1266,-41-7-204,12 14-252,-24-2 117,31 10-742,14 8-386,14-8-1927,15 19 3187,-5-15 146,8 9 156,-17-9 426,-4-5 392,0 2 2249,-13-4-3053,3-7-1915,-18 2-548,13-9 2301,-6-8 0,14 6 0,1-5 0</inkml:trace>
  <inkml:trace contextRef="#ctx0" brushRef="#br0" timeOffset="79556">19600 16341 3327,'14'5'1467,"-4"-1"1597,-12 27-2893,-1-10-171,-2 27 0,0-16-407,0 1-1486,-2 22 966,2-22 927,-5-2 0,-1-4 0,5-13 0,-9 5 0</inkml:trace>
  <inkml:trace contextRef="#ctx0" brushRef="#br0" timeOffset="79687">19516 16552 4315,'14'4'3294,"-2"-1"-889,-12-3-3752,36-14 1347,9 3 0,0-5 0,-9 8 0</inkml:trace>
  <inkml:trace contextRef="#ctx0" brushRef="#br0" timeOffset="94641">8869 3450 10750,'2'8'2159,"0"-1"-1377,-2-7-110,-13 31-350,4-14-34,-12 26-318,-1-10 1,0 0 29,-1 1-1873,-4 6 1,0-3 1180,9-12-353,-5 5 1088,8-6 0,7-13 0,0 4 1</inkml:trace>
  <inkml:trace contextRef="#ctx0" brushRef="#br0" timeOffset="95208">8975 3577 4646,'10'6'3064,"-2"-1"-304,-8-5-1760,0 0 519,-11 34-1362,6-15-157,-7 28-524,22 6 132,-1-28-563,23 20 476,-11-39 665,10-5-984,-3-20 0,-1-6 916,-3 2 507,0-11 1,-7-2-104,-21 12 1373,-16-4 0,-8 2-1377,-13 7-434,12 4 0,2 2-68,-4 8-1488,27 2 1284,7 0 107,9-3-3401,8 0 3320,5-2-37,3-2 89,14-2 1,4 0 59,0 1 50,11 1 0,-1 4 79,-14 15 244,-10 8 1,-2 3-154,-6 7 26,-2 25-196,-19-30-64,0 7-888,18 1 1014,0-23 612,9-1 4566,-9-46-4817,-12 11-132,-6-13-81,-5 24-120,-6-4-2826,-40-10 2736,-4 15 0,0-3 0,17 21 0</inkml:trace>
  <inkml:trace contextRef="#ctx0" brushRef="#br0" timeOffset="98147">10816 3747 12714,'6'2'2605,"-1"0"-589,-5-2-1484,-16 76-502,7-36-51,0-3 1,0 7 0,0-5-67,-2 9-4626,1 9 1,1-2 4520,5-14 1,-1-2 0,2-7 0,4-27 0</inkml:trace>
  <inkml:trace contextRef="#ctx0" brushRef="#br0" timeOffset="98712">11388 4043 7478,'4'2'4816,"0"0"-1313,-4-2-3662,-9-11-438,34-16 309,-11 6 179,30-4 112,8 41-1,-23-5-2,13 15-2,-18-11 2,-6-5-1608,16-10 1,5-5-2112,-9-3 0,1-2 3719,12-2 0,-3-1 0,4-6 0,-28 11 0</inkml:trace>
  <inkml:trace contextRef="#ctx0" brushRef="#br0" timeOffset="98908">12383 3704 5346,'0'11'1745,"1"-3"1671,-23 25-2884,6-3 389,-12 19-1047,15-13-7207,11 20 7333,4-27 0,1 14 0,1-36 0</inkml:trace>
  <inkml:trace contextRef="#ctx0" brushRef="#br0" timeOffset="99480">12594 3831 8928,'3'6'4198,"-1"-1"-3125,-2-5 181,-21 64-1335,16-39-94,-8 13 0,4-3-172,11-19 107,1-3-127,3-4-325,5-1 692,-1-5 118,1-4-110,-1-10-117,-5-1 324,1-7-848,-1-11 0,-2-1 579,2 0 23,0-6 1,1 1 30,1 13 31,2-4-3082,18 0 3051,-12 15-390,31-9 353,-27 19-4,14 6 1,1 4 102,-7 2 42,3 5 0,-2 2-14,-11 2-54,4 8-1079,-8 1 0,-2 1 998,0 0 9,9 26 989,-12-37-1062,0-6-3155,29-4 2774,-18-10-100,9-8 0,0-2 649,-7-6 1817,9-12-740,-17-22-763,-7 22 854,-3-24-485,-13 24-308,0 9 693,-37-5-1405,24 19 63,-23 1-615,20 18-830,7-1 1139,-11 10 0,19-13 1,-1 2-1</inkml:trace>
  <inkml:trace contextRef="#ctx0" brushRef="#br0" timeOffset="114997">11684 4890 10606,'5'4'773,"-2"0"33,-8 25-407,2-12 39,-1 12 0,1 4-99,8 21-266,3 3 66,5-7-206,6-6-2972,-10-22 3101,5 16 10,-10-22-477,-1 8 307,-5-14-918,-6 2 1016,-22-19 0,16 6 0,-13-9 0</inkml:trace>
  <inkml:trace contextRef="#ctx0" brushRef="#br0" timeOffset="115145">11642 4995 13840,'8'9'-703,"0"-1"-5103,-8-8 1561,56-12 2683,-28 7 1829,14-4 0,-2 1 0,-20 4 1,2-1-1</inkml:trace>
  <inkml:trace contextRef="#ctx0" brushRef="#br0" timeOffset="115382">12065 4953 8427,'0'10'3741,"0"-3"-3153,0-7 90,-20 31-4319,9-13 4058,-4 7 1,-1 3 679,3 13-1464,3 3-2061,7-10 1765,18-11 257,-2-18-611,16-5 672,-12-7 74,9-14 315,-14 4-1228,1-7 1800,-11 2 1019,-19-3-1764,4 5-612,-26-2-211,15 14-697,-9 0 1649,-2 5 0,18 1 0,-4 2 0</inkml:trace>
  <inkml:trace contextRef="#ctx0" brushRef="#br0" timeOffset="115951">13399 4636 15839,'9'11'1140,"-1"-2"-815,-8-9 450,0 0-461,-8 33-314,0 13 0,1-16 0,1 3-139,-2 15 1,1 3-1293,3-6 0,1-1-3485,2 2 1,2-3 4619,1-10 1,1-6 0,5-8-1,-3-18 1</inkml:trace>
  <inkml:trace contextRef="#ctx0" brushRef="#br0" timeOffset="116129">13483 4890 13924,'8'2'1599,"-2"-1"-977,-6-1-438,43-11-853,-14 4 0,4 0-1537,16-5 1,1-1-1405,-13 5 1,-4-1 3609,18-8 0,-41 13 0,-4-1 0</inkml:trace>
  <inkml:trace contextRef="#ctx0" brushRef="#br0" timeOffset="116282">13653 4678 11272,'5'1'2518,"-14"34"-2386,-4 6 37,2-4 1,0 1-201,-3 17-608,8-18 1,2-3-815,4-3 568,15 11 0,-9-33 1,9-2-1</inkml:trace>
  <inkml:trace contextRef="#ctx0" brushRef="#br0" timeOffset="116496">14076 4466 13120,'3'11'1777,"-12"18"0,-4 2-6794,0-2 5174,-6 13 0,0 1 1247,6-6-1544,5-7 0,1-1-87,3 2 37,1 14-1117,5-23 740,6 8 0,-4-21 0,3 1 1</inkml:trace>
  <inkml:trace contextRef="#ctx0" brushRef="#br0" timeOffset="117014">14203 4657 15170,'-8'-2'899,"2"0"-538,-11 32 96,9-5-544,-10 17-636,26-3-156,9-21 129,6 3-564,18-22 1168,-8-33 878,-2-8-342,-25 12 1,-5 0-3523,-8-8 3782,-15 6-331,11 22 222,-4-4-541,10 9-541,-1 0 124,8 2-2056,3 0 2009,12-4 2256,19-4-1980,14 2 125,-15 9 0,1 4 122,-7 7 0,-3 3 22,15 14 196,-23 15-70,-16-21-2153,-1 6 2134,-3-6 1752,2 2-2407,5-2-17,3-6-581,9-9-2026,21-12 3091,-12-2 247,26-18-138,-30 6-1422,2-18 1721,-16 14-1371,-4-7 1299,-17 6-3,0 8-1486,-29-2 1153,-7 20 0,-2 3 0,2-5 0,7 6 0,0 1 0</inkml:trace>
  <inkml:trace contextRef="#ctx0" brushRef="#br0" timeOffset="117245">12891 5376 14627,'4'12'-288,"0"-3"909,31-8 1,11-6-401,13-2-551,-19 1 1,11-1 0,8-1 0,2-1 0,-1 0 0,-5 1 363,-5 0 1,-2 1 0,-1-1 0,1 1 0,3-1-35,3-1 0,3-1 0,1 0 0,1 0 0,0 1 0,-3 0-85,-4 2 1,1 0-1,-1 0 1,-2 1-1,-2 0 1,-4 0-189,13 0 1,-6 0-1,4 0 273,-6 1 0,6 0 0,1 0 0,-4 1 0,-9 0 0,0 0 0,-4 1 0,15 0 0,0 0 0</inkml:trace>
  <inkml:trace contextRef="#ctx0" brushRef="#br0" timeOffset="117530">13758 5524 15433,'-7'-1'-344,"32"-2"0,14 1-5263,5 0 5606,-4 0 0,9 0 0,-6 2 534,-10 0 1,-1 2-537,18 4 0,-3 2 101,-5 7 1558,-13 31-848,-43-20 0,-9 0-742,8 0 0,-2-1 76,-12 0 1,1-3-131,4-2-12,6-4-227,9 5 53,10-9-608,20 6 668,4-13-781,11-4 0,3-3-614,7-5 151,-8 0 0,-1-1-2727,1-5 4085,4-3 0,-23 8 0,0 0 0</inkml:trace>
  <inkml:trace contextRef="#ctx0" brushRef="#br0" timeOffset="117829">14499 5842 14543,'3'8'1484,"-15"29"-6845,6-19 5678,-10 34 722,23-11-1596,15 6-370,-4-22 0,1-2 921,12 8-554,2 1 650,-25-18 44,2 17-128,-11-15 260,-8 13-266,0-13-1160,-24 8 1160,-16-33 0,16 14 0,-4-21 0</inkml:trace>
  <inkml:trace contextRef="#ctx0" brushRef="#br0" timeOffset="117997">14520 5863 13249,'3'8'1725,"0"-3"-1627,-3-5-25,0 0-73,42-4-1916,13-2 1000,-21 2 1,0 0-557,-2 1 1,-3-1 1471,7 1 0,-18 1 0,-1 0 0</inkml:trace>
  <inkml:trace contextRef="#ctx0" brushRef="#br0" timeOffset="118433">14923 5779 358,'-2'9'-15,"1"-2"0,1-7 0</inkml:trace>
  <inkml:trace contextRef="#ctx0" brushRef="#br0" timeOffset="118847">14901 5969 9049,'6'7'4486,"-10"28"-3554,1-15-932,-5 15-98,7-18 9,4-12-451,12-4 344,-3-5-49,15-15 245,-13 1 863,5-31 806,-14 8-1271,-3-1 220,-10 11-567,0 22-508,-10-1-2127,-2 7 2584,-4 7 0,8-3 0,6 5 0</inkml:trace>
  <inkml:trace contextRef="#ctx0" brushRef="#br0" timeOffset="118983">15092 6011 12233,'0'5'2100,"1"-2"-4603,-1-3 1,0 0 0</inkml:trace>
  <inkml:trace contextRef="#ctx0" brushRef="#br0" timeOffset="119248">15325 5779 7401,'11'9'1000,"-3"-1"2013,-8-8-2495,0 0 1196,-25 47-1767,18-24-439,-7 13 0,3 0 433,13-8 1747,10 20-1845,-3-26 17,8 9 67,-8-20-75,-1-1-207,2 1 347,-3-4 2407,-1 1-2542,-3-5 160,-2-1-2305,-12-2 1469,-24-16 0,16 11 1,-13-12-1</inkml:trace>
  <inkml:trace contextRef="#ctx0" brushRef="#br0" timeOffset="119382">15261 5779 14823,'3'7'2436,"-1"-1"-7774,-2-6 6032,42-4-306,-11 0 1,3 0-2381,19-4 0,2-1-2712,-10 1 0,-3-2 4704,-8 1 0,-6 0 0,-6-1 0,-17 5 0</inkml:trace>
  <inkml:trace contextRef="#ctx0" brushRef="#br0" timeOffset="124232">14923 7938 1442,'11'1'3080,"-2"0"313,-14 31-2522,-1-15-58,-6 25 945,0-24-1212,-1-2-1468,-12 3 1116,9-9 1302,-17 2-1790,17-10-910,-12-6-1764,7-10 2400,-5-22 1,12 16 0,4-8 0</inkml:trace>
  <inkml:trace contextRef="#ctx0" brushRef="#br0" timeOffset="124648">14732 7705 4713,'16'4'1834,"-3"0"916,-13-4-2607,0 0 1266,62-8-1580,-28 4 160,23-3 1,5 0-99,-3 3 82,-23 1 0,-1 0-45,4 3 3147,-16 0-3083,-9 1-1354,-1 6 1480,-9 1-396,-2 16 278,-4-6 517,-1 9-436,-6 15 311,3-6-403,-2 20-87,5-26 1358,5 3-1700,3-21-1482,18 0 1651,-6-9 234,20-11 228,-17-2-140,10-16 336,-16 9-2850,2-8 2931,-10-2-390,-3 6-229,-7-16 62,-1 17 646,-12-10-831,4 17-1241,-24 0 1515,1 20 0,5-6 0,8 9 0</inkml:trace>
  <inkml:trace contextRef="#ctx0" brushRef="#br0" timeOffset="125049">16298 7620 11975,'3'2'4410,"-1"-1"-3732,-14 33-168,1-5-2636,1-1 0,1 2 2011,-1 13 916,6-12-1507,14 2 124,1-16 25,9 4 30,-2-9-7,1 0-231,15 13 1113,-18-9 332,5 7-260,-26-13 3168,-6-6-3471,-20 1-3646,-24-4 3529,1-9 0,8 4 0,26-6 0</inkml:trace>
  <inkml:trace contextRef="#ctx0" brushRef="#br0" timeOffset="125167">16235 7747 15022,'45'-10'-739,"-12"5"0,2-2 739,15-9 0,0-2 0,-16 9 0,-3 1 0,17-5 0</inkml:trace>
  <inkml:trace contextRef="#ctx0" brushRef="#br0" timeOffset="125333">16849 7514 14994,'3'9'2534,"0"-2"-1336,-13 27-999,3-10-223,-5 21 0,0 8-477,5-9 0,0 0-1340,-4 14 0,0-2-1279,5-16 0,-1-4 3120,-18 18 0,15-42 0,-5-1 0</inkml:trace>
  <inkml:trace contextRef="#ctx0" brushRef="#br0" timeOffset="125915">14753 7811 8427,'1'6'1431,"0"0"-1157,-1-6 15,0 0-4577,34 29 4257,-19-21 715,12 9 1,1-2 351,-6-13-2517,17 3 1483,-17-2-2,3 0-708,3 0 1604,-7 2-1624,4 0-2187,-14 4 2056,-9 4 486,-5-1 940,-12 17 0,7-19 0,-5 8 1</inkml:trace>
  <inkml:trace contextRef="#ctx0" brushRef="#br0" timeOffset="129616">12806 4911 8819,'-5'-33'861,"1"1"0,3-19-68,9-6 135,9 18-1,7-4 1,3 1-1819,5 2 1,3 1 0,5-2 897,-5 5 0,3-2 0,3-1 1,2 2-1,2 4-50,4 3 1,5 2-1,1 3 1,0 1-1,-2 2-551,1 0 0,-1 1 0,0 3 0,0 2 571,3 2 1,0 2-1,1 3 1,-3 4-15,-6 5 1,-1 3 0,-2 2-1,-1 0 11,4 2 0,-3 0 0,2 3 188,-4-2 0,1 1 0,2 3 1,0 6-208,-3 7 0,2 6 0,1 5 0,-1 0 1,-3 0-1,-5-5-332,5 3 0,-5-4 0,2 7 421,-4-2 1,4 7 0,2 2 0,-3 1 0,-7-4 0,-9-6 48,-9 6 1,-11-2 142,-7 2 0,-6 2 1,-10-2 453,-14-5 1,-12-3 0,-6-3 0,-1 0-492,7-5 0,-1-1 1,-3-2-1,-2 0 0,-2-1-199,4-2 0,-3-1 0,-2 0 0,-1-1 0,-1-1 0,0-1 0,1-3-144,2-3 1,-1-1-1,-1-3 1,1 0-1,0-1 1,2-1-1,2 0 15,-6 0 1,1 0 0,2-2 0,2-1 0,-1-1-113,4-1 1,-1-1-1,2-1 1,2-2 0,2-1-1023,-13-8 1,4-4 0,4 1-927,-5-1 1,1-2 2188,5-3 0,-3-4 0,10 5 0,-1-2 0,3-8 0</inkml:trace>
  <inkml:trace contextRef="#ctx0" brushRef="#br0" timeOffset="134905">22670 9906 10142,'9'2'3938,"-2"0"-963,-7-2-2040,0 0-495,-26 60-437,9-26-295,-8 17 0,-2 2 292,-2-5-5,3-10 1,-3 2-1131,-7 2 0,-1-3 283,12-10 1,-1 0-1727,-11 9 1,2-6 2577,8-14 0,7-3 0,9-11 0</inkml:trace>
  <inkml:trace contextRef="#ctx0" brushRef="#br0" timeOffset="135085">22204 10329 10774,'10'7'4878,"-1"-1"-4525,-9-6 72,0 0-380,-5 35-37,6-17-96,9 16 0,9-1-1816,31-18-1360,-5-8 1,2-5 2584,-9-9 1,-2-4-1,18-12 1,-33 10 0</inkml:trace>
  <inkml:trace contextRef="#ctx0" brushRef="#br0" timeOffset="135351">23135 10012 7338,'-53'-1'3573,"21"3"-776,-23 14-2912,34 3 803,5 13-959,13-13 139,10 4-81,13-19 82,-3-3 596,8-6-642,2-15 1,-1-5-188,-1-10 288,0 9 1,-6 1 1647,-18 1-7450,-45 19 5878,-3 16 0,-4-7 0,20 10 0</inkml:trace>
  <inkml:trace contextRef="#ctx0" brushRef="#br0" timeOffset="135535">22797 10224 10356,'2'4'2686,"-1"0"-2016,-1-4-102,62 8-568,-27-5-49,6 1 0,4 1 28,-13-5 0,-2-1-685,13 1 706,10 0 1853,-19 16-1402,-19-8-160,-9 22-291,-16-15-899,-14 13-6208,4-3 6367,4-5 0,5-5 0,10-13 0</inkml:trace>
  <inkml:trace contextRef="#ctx0" brushRef="#br0" timeOffset="135734">23537 9948 13745,'10'4'1994,"-3"-2"-1586,-7-2 130,0 0-706,-26 80-1554,16-34 845,-4 2 1,1 1 876,10-2 0,3-32 0,0 3 0</inkml:trace>
  <inkml:trace contextRef="#ctx0" brushRef="#br0" timeOffset="136051">23622 9864 11891,'-8'-8'1538,"2"3"-631,-22 47-627,16-1-217,-4-14 0,2 0 99,9 8 426,11-26-297,1-4-50,6-1-734,17-9 1,4-4 178,2 1 90,9-4 0,-1 1 90,-11 1 61,6 2 720,-16 7-219,-13 4-64,-4 5-81,-22 11-283,-3-2-87,-9 7-2410,1-2 1,0 0 2496,1 1 0,-16 12 0,36-29 0</inkml:trace>
  <inkml:trace contextRef="#ctx0" brushRef="#br0" timeOffset="136185">23707 10118 8209,'0'5'4012,"0"0"-3205,0-5-149,60 14-658,-40-7-1,13 2 0,-1 1-532,-19-1-190,-4-4-3460,4 1 4183,-4-10 0,-2 3 0,-2-5 0</inkml:trace>
  <inkml:trace contextRef="#ctx0" brushRef="#br0" timeOffset="136352">24109 9906 8793,'7'2'2828,"-1"-1"-204,-6-1-2409,-1 53-212,-1-26-38,1 13 0,-1 2-1076,-2 7 203,1-10 136,-1-4-5288,-1-20 5449,0-7 0,1-1 0,1-6 0</inkml:trace>
  <inkml:trace contextRef="#ctx0" brushRef="#br0" timeOffset="136667">22585 10477 14287,'-18'-4'932,"3"0"-577,39 4 1,19 1-269,-5-2 1,5-2 0,2 1 52,-2 0 1,2 1 0,3-1 0,4 0-990,-5 0 1,4-1 0,3 0 0,2 0 0,-2 0 0,-2 0 0,-4 1 662,7-1 1,-5 0-1,-1 1 1,7 0-1035,-6 0 0,7 0 0,2 0 1,1 0-1,-2 0 0,-5 1 1,-9 0 1227,4 0 0,-8 0 0,1 0 0,11 1 0,1 0 0,-11-1 0,-7 1 0</inkml:trace>
  <inkml:trace contextRef="#ctx0" brushRef="#br0" timeOffset="177245">3239 14923 10611,'5'2'1717,"-1"1"772,-4-3-1915,-16 37-3806,7-9 3294,-2 2 0,0 2 44,2 4 835,-5 12-1384,-6 2-1982,5-10-1188,-7 10 1914,16-34-3451,-4 7 5150,7-15 0,0-1 0,2-5 0</inkml:trace>
  <inkml:trace contextRef="#ctx0" brushRef="#br0" timeOffset="178312">3874 15134 9253,'36'-14'-34,"1"0"1,8-1-1,0 3-35,-11 7 1,0 3 1,10 0 0,-1 3-275,-10 1 1,0 3-202,2 5 0,-2 1 105,2 5 438,14 8 0,-32-16 0,2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04:08:45.01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12573 7747 11958,'3'5'1504,"-1"-1"-759,-2-4-20,28 6 51,9 1-506,1-1 0,1 0 145,19 2-306,-25-4 0,0-1-3,4 0 1,0-1-834,-6 0 0,1 0 758,10 0 0,8 0 22,-8 0 0,7 0 0,3-1 1,1 1-1,-4 0-49,3 1 0,-1 0 1,-1-1-1,3 1-347,0 0 0,3-1 1,0 0-1,0 1 0,-4 0 329,0 0 1,-3 0 0,-1 1 0,0 0-12,11 0 1,-1 1 0,1 0-552,-13-2 0,1 0 0,0 0 1,0 0 592,12 1 1,-1 0 0,-1 0-3,-5-2 1,-1 1 0,0 0-542,0 1 1,0 1 0,-3-1 525,5 1 0,1 0 11,-3 1 1,4 1-1,-10-1-19,6 2 361,-13-2 1,5 1-360,9-1 1,3 0 19,-16-1 0,1 0 0,0-1 753,18 2 0,0 0-769,-4 0 1,-3 0-20,-10 0 0,-3 0 17,-6-1 0,-1 0 1362,2 1 1,-1-1-1368,6 2 1237,-11-2-1564,9 2-1442,-17-5 796,-6 1-3695,-10-2 4677,-8-1 0,0 0 0,2 1 0</inkml:trace>
  <inkml:trace contextRef="#ctx0" brushRef="#br0" timeOffset="686">17166 7959 4583,'12'1'1050,"-3"-1"1730,-9 0-1517,0 0-2511,119-9 1435,-88 7 1,2 0 91,17-2 0,9 0 1,-1 0-224,-10 3 0,-2 0 0,0 0 71,11 0 1,5 1-17,-10-1 0,5 1 0,4-1 0,1 1-109,-6 0 0,2 0 0,1-1 1,0 1-1,-2 0-254,-7 0 0,-2 0 1,0 0-1,0 0 1,2 0 250,7-1 0,3 1 1,0 0-1,-1 0 1,-3 0-20,4 0 0,-2 0 1,-2 0-1,-2 0 220,3 0 0,-2 0 0,5 0-207,-9 0 0,3 0 0,3 0 1,1 0-1,-2 0 20,1 0 0,1 1 0,0-1 0,-1 1 0,0-1-48,-5 1 0,-1-1 0,-1 1 1,0-1-1,0 1-14,10 0 1,0 0 0,-3 0 0,-7 0-311,10 0 1,-16 0-89,-30 0 447,-37 0 0,9 0 0,-23 0 0</inkml:trace>
  <inkml:trace contextRef="#ctx0" brushRef="#br0" timeOffset="7520">24109 11472 6683,'2'8'1633,"0"-3"45,-2-5-1515,0 0-3443,-29 66 3280,19-42-160,-9 18 1,1-2 455,9-22-1189,-1 4 446,3-3 0,5-10 0,-2 2 0</inkml:trace>
  <inkml:trace contextRef="#ctx0" brushRef="#br0" timeOffset="7852">24299 11557 10393,'8'5'2713,"-1"-2"-3074,-46 15 106,26-8-414,-30 18-1706,43-5 2146,1-6 148,5 5 81,0-14 123,1 6-39,-3-4 826,2 19-563,-5-16 1333,-8 13-1347,0-20-5,-29 3-1000,21-8-3934,-18-3 4606,27-4 0,1 0 0,5 1 0</inkml:trace>
  <inkml:trace contextRef="#ctx0" brushRef="#br0" timeOffset="8069">24490 11515 11471,'1'11'1795,"0"-2"-1425,-1-9-297,-12 32 338,4-12-411,-11 28-527,7-12 1,1 0-2770,-2 10 2438,3-12 0,1-3 858,1-8 0,6-18 0,-1-2 0</inkml:trace>
  <inkml:trace contextRef="#ctx0" brushRef="#br0" timeOffset="8220">24342 11684 13240,'6'3'20,"38"-1"-3652,-5-5 2500,-3 0 0,0 0 0,0 0 0,-11-1 0</inkml:trace>
  <inkml:trace contextRef="#ctx0" brushRef="#br0" timeOffset="9170">31369 11578 8469,'-29'28'1487,"14"-14"-1958,-4 11 1,1 3-577,5-7-972,-4 10 2019,10-15 0,1-4 0,4-7 0</inkml:trace>
  <inkml:trace contextRef="#ctx0" brushRef="#br0" timeOffset="9570">31623 11557 11373,'9'2'2154,"-2"0"-2796,-46 33 171,25-22-555,-11 12 0,2-2 998,18-14 20,-3 3-894,8-12-593,29-21 1310,-13 11 123,31-19 71,-27 21 136,5-1 1443,0 11-1087,-15 3 527,6 21-709,-23 0 143,-16 28-560,5-23-638,-13 12-429,20-28-641,-1 2 1806,5-6 0,4-5 0,1 0 0</inkml:trace>
  <inkml:trace contextRef="#ctx0" brushRef="#br0" timeOffset="10185">32004 11515 10258,'1'7'2081,"0"-1"-1826,-1-6-628,0 0 365,-33 24-101,17-10 36,-21 16-36,26-17-843,7 2 268,3-5 640,1 3 16,3-8 246,0-2-100,-1-2 447,0 0-601,-2 0 36,0 0 420,0 6-420,0-3-6,0 5-67,0-4 29,2 2-169,13 9 67,-5-9-319,16 7 157,-13-13 62,5-1-465,16-19 758,-18 9 211,19-16 5,-28 18 202,0-2 1243,-10 2-1708,-3 3-3543,-13-1 3453,4 5-137,-7 1-2724,-29 19 1602,27-11 1237,-24 17 0,41-21 0,2 1 0</inkml:trace>
  <inkml:trace contextRef="#ctx0" brushRef="#br0" timeOffset="10720">32237 11578 6901,'7'10'4301,"-1"-3"-3873,-6-7-38,0 0-273,-12 29-80,6-14 27,-9 22-173,1-1 53,7-17-261,-3 13-1046,7-20 223,2-5-310,0 1 1450,0-5 0,1-2 0,-1 1 0</inkml:trace>
  <inkml:trace contextRef="#ctx0" brushRef="#br0" timeOffset="10870">32152 11705 8601,'1'5'2814,"-1"-1"-3304,0-4-213,24 4-106,-10-4 809,45-2 0,-43 0 0,16-4 0</inkml:trace>
  <inkml:trace contextRef="#ctx0" brushRef="#br0" timeOffset="11071">32385 11621 7358,'8'7'1954,"-2"0"-1344,-6-7 1062,0 0-1669,-13 30 2,4-9-108,-8 19-71,9-20-999,4 2 672,2-12-4504,7 5 4311,2-14 55,7-1 639,13-2 0,-15 2 0,7-2 0</inkml:trace>
  <inkml:trace contextRef="#ctx0" brushRef="#br0" timeOffset="11153">32449 11790 6229,'5'2'2921,"0"0"-2291,-8 31-768,-2-19-8021,-6 26 8159,3-34 0,1-1 0,4-5 0</inkml:trace>
  <inkml:trace contextRef="#ctx0" brushRef="#br0" timeOffset="12888">5186 10266 7587,'41'2'377,"0"1"0,3-1 0,-1 0-591,-5-2 0,7-1 170,3 1 1,11 0 0,5-1 0,-1 1 0,-7 0-1234,3-1 0,-5 1 0,9 0 1276,-18 0 1,5 0 0,5 0-1,3 0 1,2 0 0,0 0-1,-2 0 1,-3 1 0,-4-1-231,11 1 0,-6 0 1,-1 0-1,3 0 1,7 0 160,-15 1 1,4-1 0,3 1 0,4 0-1,1 0 1,1 0 0,-1 0 0,-1 0 0,-2 0-1,-3 0 1,-4 0-245,13 0 0,-6 0 0,-2 0 0,-2 0 1,3 0-1,2 1 314,-3-1 0,4 1 0,2 0 0,1 0 0,-2 0 0,-5 0 0,-5-1 0,-9 0 0,20 1 0,-13 0 0,-14-2 0,0 1 0</inkml:trace>
  <inkml:trace contextRef="#ctx0" brushRef="#br0" timeOffset="13020">15749 10668 0,'54'3'0,"0"0"0,-1 0 0,1 0 0,0 0 0,-1 0 0,9 1 0,-6 0 0,-2-1 0,-2-1 0,0 0 0,0 0 0</inkml:trace>
  <inkml:trace contextRef="#ctx0" brushRef="#br0" timeOffset="14738">14435 7747 8637,'-56'9'244,"12"-4"-244,1 7 0,-10 2 504,10-7 0,-7 0 0,-4-1 0,1-1 0,4 0-1926,1-2 1,3-2 0,0 1-1,-4-1 1347,-6 2 1,-5 1 0,-1-1-1,2-1 1,5-2 191,-3-2 1,6-2-1,-6-6-631,4-3 0,-6-5 0,-1-3 0,3 0 0,6 2 517,5 2 0,6 1 1,-4-5 134,-4-3 0,-8-5 1,-1-2-1,8 0 0,14 2-55,14-6 0,10 0-47,-6-11 0,10-7-460,16 8 0,10-8 0,6-3 0,0 3 1,-4 5 423,-1 2 0,-2 5 0,7-6 14,-2 10 0,4-6 1,5-3-1,2-3 0,0 2 1,1 2-1,-3 4 0,-3 8 370,11-8 0,-3 10 1,11-2-123,-8 10 1,9-1 0,6-2 0,3-1 0,3 2 0,0 0 0,-3 2 0,-4 2-1,-7 4-396,9-1 0,-8 4 0,1 2 0,9-1 181,-11 5 0,7-2 0,5 0 0,3 1 0,2 0 0,0 0 0,-2 2 0,-3 1 0,-5 2 0,-8 1-33,9 2 0,-9 3 0,-1 2 0,9 6 10,-9 0 0,6 4 1,5 2-1,3 3 1,1 1-1,0 2 1,-2-1-1,-3 0 1,-5 0-1,-7-3-198,10 8 1,-9-1 0,-2 1-1,5 4 172,-1-1 1,7 2 0,2 3 0,0 2 0,-3-1 0,-7-1 0,-10-1 134,-4 7 1,-11 0 0,-2 0-136,1 2 0,-3 1 0,-3 0-25,0-1 0,-3 0 0,-6 7 4,-10 0 0,-7 7 0,-5 5 0,-2 0 1,0-3-1,3-7 71,-2 6 1,0-6 0,-8 5 123,3-14 1,-5 5 0,-4 3 0,-2 2 0,-2-1 0,1-4 0,1-6 0,3-8-221,-12 3 0,3-11 1,-5 0 152,7-1 1,-2 1 0,-2 0 0,-3-1 0,-2-4 139,-5-3 1,-4-3 0,-3-2 0,-1-2 0,4 0 0,4-1-232,2 0 0,5 0 1,-1-2-1,-8-1-75,8-1 0,-6-1 0,-6 0 0,-2 0 0,-2-1 0,2 0 0,3-2 0,4 0 1,7-1-67,-7-3 0,8-1 0,2-2 1,-5 0 6,-7 0 0,-3 2 0,-2-2 0,0-4 1,3-7-589,7-5 1,-1-5 0,1-4 0,2-3 0,4-2 0,6 0 681,7-2 0,6-2 0,3-1 0,-1 0 0,-5 1 0,-12-1 0,-7 0 0,-1 2 0,7-1 0,13 0 0,23-6 0,-1 0 0,1 0 0</inkml:trace>
  <inkml:trace contextRef="#ctx0" brushRef="#br0" timeOffset="15691">7430 9292 11530,'9'7'-174,"43"-9"31,-2 2 175,-12-1 1,0 6-33,-6 16 0,-6 5 154,-4 8 0,-16 24 84,-19-31 1083,-13 7-796,6-12-716,-8 14-126,32-21 163,-2 3-2151,33-17 1,9-9 1347,-6-2 106,8-6 1,-4-2 0,-24 6-1,3-6 1</inkml:trace>
  <inkml:trace contextRef="#ctx0" brushRef="#br0" timeOffset="15921">7938 9271 2572,'8'6'2848,"-1"-1"85,-7-5-2597,-32 49-446,24-26 672,-10 6 0,5 5-686,26 3 1,6-1 56,-1 2-881,7 5 0,0-2 992,-7-15 12,1 7 2311,-23 5-2985,-17-19-306,-2 8-230,-7-28 587,0-34 0,17 22 0,-6-19 0</inkml:trace>
  <inkml:trace contextRef="#ctx0" brushRef="#br0" timeOffset="16041">7853 9335 11014,'11'4'863,"-3"-1"-491,-8-3-2699,111-30 2327,-61 16 0,2-1 0,-9 3 0,2 0 0,-4 1 0,-3 0 0,-1 0 0</inkml:trace>
  <inkml:trace contextRef="#ctx0" brushRef="#br0" timeOffset="16222">8467 9208 11191,'2'6'2644,"-14"33"-1435,-9 10-3477,7-16 1,0 2 2340,0-1 0,-1 3-706,-1 3 1,-1 4-1,3-4 311,2-11 0,2 0-513,-13 30 1,4-6-1190,13-34 72,-1-1 1952,3-13 0,2-3 0,0-1 0</inkml:trace>
  <inkml:trace contextRef="#ctx0" brushRef="#br0" timeOffset="16372">8065 9229 13344,'7'5'765,"0"0"-863,-7-5-199,0 0-678,36 14-640,-14-6 764,16 5 1,1 0 0,-16-6-1,15 4 1</inkml:trace>
  <inkml:trace contextRef="#ctx0" brushRef="#br0" timeOffset="16475">8509 9694 10085,'7'3'-692,"-1"37"692,-3-19 0,-2 21 0,2-31 0</inkml:trace>
  <inkml:trace contextRef="#ctx0" brushRef="#br0" timeOffset="24174">17124 7916 10723,'-3'-7'-1949,"1"1"1163,43 6 739,-8-1 1,8 0-520,9-2 0,11 1 0,1-1 0,-8 0 0,0 1 0,-2-1 0,5 0 0,-1 0 0,1-1 0</inkml:trace>
  <inkml:trace contextRef="#ctx0" brushRef="#br0" timeOffset="24207">18542 7789 5843,'12'7'0,"-4"-2"0</inkml:trace>
  <inkml:trace contextRef="#ctx0" brushRef="#br0" timeOffset="24425">17779 7853 11370,'-41'-2'1873,"15"0"-2352,-29 25 479,47-8-1361,35-2 0,30 0 0,10-2 0,-9-1 1318,-12-3 0,-4-3 0,11 1 3,-9-1 1,8 0 0,6 0 0,5 0 0,1 0 0,0 0-1,-2-1 1,-5 0 0,-6-1-122,3-1 1,-7-1 0,-2 0 0,3-1-1,7 1-282,-5 0 1,6 0 0,4-1-1,4 1 1,0 0 0,1 0-1,-2-1 1,-3 1 0,-5 0-1,-6 0 40,15-1 0,-8 1 0,-3 0 0,6 0 403,-1-1 0,6 1 0,3 0 0,-3 0 0,-8 0 0,-11 0 0,-4 0 0,-8 0 0,26 0 0</inkml:trace>
  <inkml:trace contextRef="#ctx0" brushRef="#br0" timeOffset="25874">18457 10139 10043,'-11'-4'1198,"1"1"-615,10 3 223,0 0-761,-20 1 19,7 0-1694,-25 2 0,-6 0 1630,4 0-1139,-13 1 1,-2-1 1093,1-1-302,6-2 0,-13 1 0,-2 0 0,10-1 347,4 1 0,0-1-191,3 0 1,-8 0 0,-4 1-1,-2-1 1,4 1 190,1 0 0,-1 0 0,0 0 0,4 0 0,4-1 0,-3 1 0,6 0 0,-4 0 0,-5 0 0,0 0 0,1 0 0,-1 0 0</inkml:trace>
  <inkml:trace contextRef="#ctx0" brushRef="#br0" timeOffset="26141">16616 10118 10989,'-4'-7'1372,"-45"16"-1019,21 2 120,-13 4 1,-1 2 5,4 2-247,11 1 1,3 2-236,13 11-6,6 5-54,28-13 0,7-2-242,11 0-1352,8-6 0,13 0 1,-9-5 1656,-20-8 0,-1-1 0,32 7 0,-10-4 0,-38-10 0</inkml:trace>
  <inkml:trace contextRef="#ctx0" brushRef="#br0" timeOffset="27025">15219 10541 10846,'-1'-3'-16,"0"0"-236,1 3 425,7 18-108,-5-8 2281,-25 35-2037,8-31-57,-13 1 0,0-4-90,7-10-3218,-14-5 3056,24-1-294,1-11 59,9 4-188,13-15 297,1 10-177,16 1 1,2 2 302,-8 5 44,26-1 57,-43 16 3922,-3 5-2186,-23 7-1625,9-7 63,-23 0-186,23-13-229,-8-7-36,14 2 53,-1-4-48,6 5 3,0 0-342,0 1-125,0 1-4747,0 1 5382,-2 0 0,2 2 0,-2-1 0</inkml:trace>
  <inkml:trace contextRef="#ctx0" brushRef="#br0" timeOffset="27461">14986 9567 12812,'4'6'1291,"-1"-1"-1461,-3-5 105,43 34-5693,-21-14 5536,10 10 1,-2 2 1243,-11-2-1220,-2 21 1191,-18-23-497,-15 13-142,-2-20 362,-8-1 1,0-1-958,7-5-64,-17 11 252,38-20 3294,16 5-5026,15-4 623,1 1-1825,12-14 1537,-26 1 1450,7-9 0,-18 9 0,-2-1 0</inkml:trace>
  <inkml:trace contextRef="#ctx0" brushRef="#br0" timeOffset="28142">15261 9631 0,'8'7'1760,"-2"-1"1754,-6-6-518,0 0-1435,-3 52-1704,6-11 84,-3-7 0,3 0-86,14 12 55,-2-25 109,9 6 1,1 1 151,-8-5 436,4 2 0,-7-1-175,-16-10 419,-19 8-851,3-13 2143,-12 2-3037,10-10-926,0-6-6511,-4-9 8331,6-6 0,3 4 0,8 3 0</inkml:trace>
  <inkml:trace contextRef="#ctx0" brushRef="#br0" timeOffset="28261">15261 9716 10216,'6'1'1375,"-1"0"-2313,52-19-593,-27 10 680,16-6 1,-2 0 0,-21 8-1,7-2 1</inkml:trace>
  <inkml:trace contextRef="#ctx0" brushRef="#br0" timeOffset="28425">15748 9588 12031,'-1'-4'1620,"-21"34"0,-7 20-1984,6-2 77,-6 2 0,0 3 287,10-14 0,5-6 0,4-10 0,-11 17 0</inkml:trace>
  <inkml:trace contextRef="#ctx0" brushRef="#br0" timeOffset="28575">15473 9483 14546,'9'7'605,"-2"0"-1079,-7-7-1716,0 0 2190,51 35 0,-38-27 0,13 10 0,0-1 0</inkml:trace>
  <inkml:trace contextRef="#ctx0" brushRef="#br0" timeOffset="28711">15790 9991 13462,'3'6'1400,"0"-2"-1428,-3-4-257,-5 31-1021,4-16-8525,-3 29 9420,5-31 0,0-2 0,-1-7 0</inkml:trace>
  <inkml:trace contextRef="#ctx0" brushRef="#br0" timeOffset="29776">16214 9123 6812,'3'9'3547,"-1"-2"-2738,-2-7 689,0 0-198,-38 5-1031,19 5-27,-11 4 0,1 4-99,6 12-202,4 7 1,3 6-103,9-5 0,5 1-1524,7 13 1,5-2 817,-1-15 0,6-4 199,24-5 0,2-8 0,-15-9 1,21-4-1</inkml:trace>
  <inkml:trace contextRef="#ctx0" brushRef="#br0" timeOffset="30042">16404 9207 10891,'-4'-11'1652,"1"1"-685,3 10-1847,0 0 888,-2-1-8,9 2-3464,8 0 3427,4 2-92,16 5 281,-16 5 10,-1 1 244,-12 14-199,-10-8-204,-8 7 0,-2 3-787,-6 5-504,-10 14 720,10-18 1,13-21 0,-2 4 0</inkml:trace>
  <inkml:trace contextRef="#ctx0" brushRef="#br0" timeOffset="30411">16743 9123 12364,'9'10'1471,"-1"-1"-1113,-8-9-313,0 0-82,-20 31-33,-4 11 55,9-16 0,-1 0 8,-2 5 0,2-2 7,1-2-45,-5 5 45,9-13-9,1-2-340,4-5 15,1-4-336,7-5 290,2-3-155,5 1-773,13 2 1163,-3 5 212,5 2 104,-10 11 221,-8-7 226,-2 5 1020,-14 6-1618,3-14-698,-16 6-2606,4-22 2436,-3-9 0,9 6 0,4-4 0</inkml:trace>
  <inkml:trace contextRef="#ctx0" brushRef="#br0" timeOffset="30543">16701 9229 5259,'7'8'81,"0"-1"2328,-7-7-2669,0 0-1423,45-19 2000,-12 7 0,17-9 0,-28 13 0</inkml:trace>
  <inkml:trace contextRef="#ctx0" brushRef="#br0" timeOffset="30712">17124 9186 13756,'-6'-1'630,"-17"21"0,-4 11-2798,-2 13 1125,2-10 0,0 0-372,-4 18 0,24-39 0,-5 6 0</inkml:trace>
  <inkml:trace contextRef="#ctx0" brushRef="#br0" timeOffset="30875">16870 9186 5557,'9'5'1922,"-2"-2"530,-7-3-5760,0 0 2884,51-8 0,-38 6 1,38-5-1</inkml:trace>
  <inkml:trace contextRef="#ctx0" brushRef="#br0" timeOffset="30978">17145 9525 10177,'3'9'3411,"-1"-1"-4053,6 32 642,-4-25 0,4 27 0,-6-36 0</inkml:trace>
  <inkml:trace contextRef="#ctx0" brushRef="#br0" timeOffset="33425">10879 7916 2789,'-48'-9'-335,"1"0"1,2 0-1,-2-1 1,-3-4 749,5 0 1,-2-2 0,0-2 0,0-3 370,-4-5 1,-1-3 0,1-2 0,2 1-658,3 5 0,0 1 0,3-2 0,5-7 97,3-12 0,5-8 0,5-1 0,7 6-25,6-1 1,8-3-125,5 4 1,4-7 0,2 0 0,4 7-92,8-6 0,8 4-2,1 8 0,7-3 0,2 1 0,-1 5 16,0 5 0,0 6 0,3-1 24,-1 0 1,3 1-1,3 0 1,2 4-109,8 2 0,3 4 1,1 3-1,-2 1 84,-10 3 0,-2 1 0,1 2 0,4 1-48,1 2 1,4 0-1,3 2 1,1 2-1,-2 4 1,-1 5-68,-4 8 0,0 5 1,0 4-1,-2 2 0,-1 0 1,-1-2 92,3-2 1,-1-3 0,-1 2 0,-3 4-1,-3 9 73,-6 4 1,-1 8 0,0 5 0,-5 3 0,-5 1 0,-7-2 0,-10-2-167,-10-3 0,-9 0 1,-7-1-1,-5 0 0,-4 1 1,-1 1 167,2-6 1,-3 2 0,-3 2 0,-2 0 0,-3-1-1,-2 0 1,-1-2 0,-1-2 0,-2-2-693,1-5 0,-2-2 0,-2-2 0,-1 0 0,-2-2 0,0-1 0,-1-1 0,1-1 0,0-1 0,1 0 639,-6 2 0,-1 0 0,0-2 0,0-1 0,0-1 0,2-2 0,1-1 0,3-2 0,-13 3 0,1-2 0,2-3 0,7-3 0,8-3 0,7-5 0,-1 0 0</inkml:trace>
  <inkml:trace contextRef="#ctx0" brushRef="#br0" timeOffset="35495">15007 9610 2106,'4'30'887,"1"0"1,1 23-378,-6-9 1,-1 10 0,-1-4-254,2 4 1,-1 3 216,0-6 0,1 8 0,-1 1 1,1-5-395,-1-5 0,1-4 1,0 5-174,1-4 1,0 6 0,-1 2 0,1-3 0,0-4 110,0 3 1,0-4 0,1 4-5,-1-6 0,2 5 0,-1 2 0,0-3 0,1-5 154,-1 2 0,0-5 1,1 3-190,0 5 0,0 4 0,0-1 0,0-5-33,0 5 1,-1-1 18,0 4 1,0 5 0,-2-6-77,-4-7 0,0-4 178,2 5 1,-3-5-184,-13-7-1164,4-68 701,1 0 549,6-15 0,2-4-488,3 17 0,1-2 64,0-5 1,0-8-1,1-2 1,-1 3-43,1-6 1,0 1-1,0-2 496,1 6 0,-1-2 0,0 0 0,1 3 245,-1-8 1,1 3 0,0 0-246,1-5 0,0 0 0,1 3-30,-1 10 0,0 3 0,0-3-406,0-12 0,1-2 1,-1 3 499,1-4 0,0 4 68,-1-1 0,1 0-501,-1 4 1,0-1 484,-1 10 0,1-3 0,-1 4 763,1-4 1,0 0-340,0 5 1,0-3-1,1 6 1125,1-14-1172,4-5 59,6 66-143,-2 8 277,-1 29 0,-2 10-683,-4-12 0,-1 2 9,0-2 0,0 4 0,-1 3 35,-1-3 1,0 3 0,0 0 0,0-1-28,0 3 1,-1-1 0,1 7-3,0-7 0,1 8 0,-1 3 0,1 1 1,-1-1-1,0-6-31,0 6 0,0-4 1,0-1-1,-1 3 13,1-5 0,0 2 0,1 1 0,-2-1 0,1-2-27,-1-3 0,-1-1 0,1-1 1,-2-2-1,0-2-17,-2 11 0,-1-4 1,-1-1-614,2 2 1,0-1 0,-2-6 656,-3-8 0,-1-10 0,1-20 0,3-26 0</inkml:trace>
  <inkml:trace contextRef="#ctx0" brushRef="#br0" timeOffset="36743">4001 10710 2851,'5'9'2175,"-1"-3"684,-4-6-2184,-5 35-174,2-8-324,0 2 0,1 2-87,1 15-12,1 2 483,4-6 0,5 2-636,2-8 1,1 1 39,0 1 0,1-3 2491,15 8-2566,-12-33-2848,0-5 2384,10-13 286,-5-4 1186,7-14-1307,-6-2-70,-1-6 191,0-2 47,5-16 241,-8 14 403,-4 9 0,-1 3 3767,-1 7-3728,-1 2 546,-6 34-739,-5 5-1102,1 10 0,0 2 850,-2 4-36,0-7 0,1-1 33,-2-2-83,1-4-2778,1-1 2814,0-9-90,1-2 179,1-10-36,5-11-5,2-2 1219,13-19-1329,-4 9 1583,2-2 0,3 1-3709,15-6 404,0 0 1837,-10 15 0,-23 11 0,-1 2 0</inkml:trace>
  <inkml:trace contextRef="#ctx0" brushRef="#br0" timeOffset="36996">4255 11472 12966,'0'10'872,"0"-3"-593,0-7-279,0 0-467,43 4-192,-2-9 578,-9 5 0,1 1 55,2-4 1,-5 1 249,-4 5 931,7 18-565,-31 0 365,-12 23-832,-1-16-626,-5 3 1,-1-1-2965,4-3 267,-7 9 3200,17-29 0,3-7 0,0 0 0</inkml:trace>
  <inkml:trace contextRef="#ctx0" brushRef="#br0" timeOffset="37094">4509 11663 7514,'4'2'5581,"0"0"-10538,-4-2 4884,40 25-224,-21-14 861,31 20-1925,-32-24-778,-1-2 2357,1-3 0,-9-2 0,0-1 1</inkml:trace>
  <inkml:trace contextRef="#ctx0" brushRef="#br0" timeOffset="37612">4741 11091 11458,'-6'-1'3243,"-21"40"-2912,47-14-1294,-8 16 1059,44-49-129,-29-10 1,-3-7-399,3-20 288,-14 4-287,-27 24 104,-33 39 824,3 16-448,16-9 1,7 3-57,15 1 1,6-2 11,8 7 34,29-10-40,-14-23-3844,24-2 3329,-15-2-2515,11-1 1647,1 0 1019,-13 4 501,9 9 154,-26 1 765,-6 18-177,-14-7 623,-12 12 1,-4 2-837,-5 11-616,5-15 1,4 0 2091,9 14-2186,13-30-88,17 7-22,26-32 146,-4-3-644,-3-8 1,-1-4-789,9-11-345,-18 12 0,0-2 1785,-4-1 0,-3 2 0,0 2 0,0-5 0</inkml:trace>
  <inkml:trace contextRef="#ctx0" brushRef="#br0" timeOffset="38527">18711 11091 8209,'5'7'1025,"-4"33"-6604,-2-21 6488,6 12 1,5-1 863,16-9-1739,12 4-34,4-20-255,17-14-1431,-6-4 1,1-2 1000,-10 3 1,-2 0-298,8-3 1,-6 0 981,-12 6 602,-22 7 19,-5 5-145,-3 3 2795,-23 23-2367,-5 5-349,-11 7-74,2-5 158,3-3-2591,8-8 3220,-15 17-1033,24-24 2098,-5 6-2327,17-16 38,1-3 82,7-2-52,4-1-968,36-9 633,-12-1-47,6-4 0,1-1-11,5-5 19,-9 3 1,1-1-1028,11-7-370,2-3 902,-21 9-2285,-13 5 3080,-12 5 0,-2 4 0,-2-1 0</inkml:trace>
  <inkml:trace contextRef="#ctx0" brushRef="#br0" timeOffset="38977">19092 11536 6728,'5'3'1240,"-1"0"-957,-4-3-244,41-3 34,-24 2 28,40-3-101,-41 2-56,17-1-14,-17 1 5,7-1 29,-14 1 173,-6 1 695,-2 0 271,-8 1-484,1 2-3,-5 3-163,3 3-80,-2 3 483,-17 39-954,5 5 8,8-20 1,1 0-3793,1 12-203,16-24 4085,7-27 0,-2 7 0,0-13 0</inkml:trace>
  <inkml:trace contextRef="#ctx0" brushRef="#br0" timeOffset="39195">19368 11578 2956,'4'12'1722,"-1"-3"1559,-35 29-3489,20-3 780,-5-9 1,1-1-1007,13 8 117,11-17-1240,15-8 1230,-2-5 3428,19-16-3069,-12-3 1,0-3-946,1-2 0,0 0 438,0 1 1,-2 0 374,10-15 0,-29 26 0,-1-1 0</inkml:trace>
  <inkml:trace contextRef="#ctx0" brushRef="#br0" timeOffset="39746">19622 11240 7240,'5'2'4701,"-1"1"-1015,-4-3-3686,-29 29-216,22-11 118,-9 26-661,44-29 656,16-18 192,-7-7 124,1-26-149,-26 14 51,1-26-652,-18 18 131,-1-2-1101,-30 21 191,-9 37 1024,1-3 265,16 3 1,4 3 217,6 1 481,6-2 0,3 1-3558,4-3 3598,7 18-352,21-20-360,-2-6-8,13-5-504,-8-11-447,15-1-203,12-4 1008,-8 2 3585,-8 2-2160,-34 20-4266,-9-3 3457,-15 23-401,7-19 35,-8 16-96,13-17-53,1 7 81,8-5 1632,17 12-834,6-2-669,21 1-157,-11-18-587,0-12 1,2-5-3814,15-12 4336,-15 2 0,-1-1 0,0-3 1,-14 0-1</inkml:trace>
  <inkml:trace contextRef="#ctx0" brushRef="#br0" timeOffset="40313">10118 13081 13268,'-4'-7'841,"-48"25"-1304,22 1 856,-5 1 1,-2 2 121,-3 10-3915,2 2 3501,17-6 0,5 3 512,15 25-887,2 0-201,25-27 1,7-7-207,15-1-584,-12-6 1,5 1 0,-4-2 1069,-7-1 1,-1 0 114,17 6 0,-4 4 2503,-7 19 341,-33 14-3690,-8-9 1605,-19-15 0,-7-6-480,-12-3-470,4-6 0,1-3-73,-4-2-3168,-15-7 3512,42-24 0,-3 9 0,21-10 0</inkml:trace>
  <inkml:trace contextRef="#ctx0" brushRef="#br0" timeOffset="40562">10372 13420 12258,'9'6'1473,"-1"-1"-6246,-14 25 5426,2-12-438,-4 24 1183,5-11-1404,7-10 762,24 12-977,-4-21-478,9-7 0,3-3 495,-3-10 1827,-3-2 0,-5-5-764,-18-27-529,-5 7-42,-21 4 1,-7 3-336,-18 0-960,17 11 0,0 2 545,-12 3-1641,8 8-1493,12 2 3050,-2 3 1,16 0 0,2 1 0</inkml:trace>
  <inkml:trace contextRef="#ctx0" brushRef="#br0" timeOffset="40796">10753 13568 9642,'7'10'1339,"8"35"-6437,-5-4 5126,-3-11 0,0-1 9,3 16 1388,-6-22-1153,-1-6 392,-1-6 2069,-1-5-1804,-1-4 275,-2-21-971,1-25-408,5 6 0,1-3 60,-1 6 0,2 0-391,9-12 1,4 3 147,7-1-2723,4-1 1,3 0 3007,-11 16 0,-1 3 1,2-4-1,-1 4 0,-2 1 1</inkml:trace>
  <inkml:trace contextRef="#ctx0" brushRef="#br0" timeOffset="40944">11218 13229 14325,'5'8'1338,"-10"43"-523,0-19-450,-1 15 1,0 4-366,2 3-420,3-8 0,4 2-1179,6-7 0,1-2 235,-3-6 0,1-1 1364,5 3 0,-1-6 0,-6-15 0,-1-1 0</inkml:trace>
  <inkml:trace contextRef="#ctx0" brushRef="#br0" timeOffset="41081">11091 13504 13476,'4'11'2655,"-2"-3"-2823,-2-8-793,47-17 961,-11 6 0,2 1 0,-7-1 0,0 0 0,0 3 0,0-1 0</inkml:trace>
  <inkml:trace contextRef="#ctx0" brushRef="#br0" timeOffset="41227">11599 13483 8833,'5'4'2086,"-14"55"282,4-27-2767,-1 20 0,1 2-3139,7-14 1524,1-6 1,2-4-174,1-10 2434,0-2 1,-5-13 0,-1-5 0</inkml:trace>
  <inkml:trace contextRef="#ctx0" brushRef="#br0" timeOffset="41496">11451 13271 16492,'-3'-10'672,"0"1"-681,3 9 63,0 0-4323,39 31 4216,-16-13 217,11 8 0,0 2-237,-3-3-182,7 9-254,-6 0 430,-10-8-2312,7 17 2215,-15-19-286,0 6 1792,-6-12-2347,0-2-140,0-4-260,8-3-1318,26-22 1769,-18-7 0,1-3 966,2 1 0,-2-1 0,8-21 0,-23 27 0</inkml:trace>
  <inkml:trace contextRef="#ctx0" brushRef="#br0" timeOffset="41812">12044 13356 521,'7'5'5457,"-1"-1"-1323,-6-4-3857,0 0-486,34 25 212,-24-10 470,10 8 0,-2 1-473,-13 0 8,4 9 2152,5 6-2196,-1-7 29,2 3 0,3 4-69,0-4 0,0 1-193,7 13 1,1-1-423,-7-14 0,-1-2 661,2 2 1,-2-4-700,-7 2 762,0 0-1821,-25 1 1825,-4-14-1315,-15 8 1342,-18 1 349,16-15 0,-1-1-356,7-2 1,0-1-168,-6-5 1,6-4 72,11-10-381,7-37 147,16 14-98,8-4 1,3-1-411,11-3-312,7 0 1,2 0-472,0 2 1195,-2 6 1,-3 3 0,-15 16 0,3-1-1</inkml:trace>
  <inkml:trace contextRef="#ctx0" brushRef="#br0" timeOffset="41928">13060 13843 13591,'3'3'233,"0"0"-902,-3-3 1,0 0-1</inkml:trace>
  <inkml:trace contextRef="#ctx0" brushRef="#br0" timeOffset="43183">15240 9737 7716,'12'54'2890,"-3"-2"-2799,-6-1 0,-3 4-1949,1-2 1,0 0 1981,0-11 0,0 1 0,0 0-9,0 5 0,1 1 0,-1 1-702,1 1 1,0 0 0,1 4 552,-1 2 0,2 4 1,-1 0-1,1-2-33,-2-13 1,1-3-1,0 1 1,0 4-162,1 9 1,0 5 0,1 1-1,-1-2 1,0-6-208,0 2 0,0-6 0,0 3 436,-1-7 1,0 2 0,0 2-1,0-2 1,-1-4 423,0 6 1,0-5 0,-2 0-164,0 3 0,-1-1 1,-1-4-34,1-3 1,-3-6 1484,-6 0-2204,5-33 689,0-11-787,1-15-1236,-2-20 1,0-10 1362,0-1 1,0-6 437,1 14 1,0-5-1,-1-1 1,1 3 459,0-3 1,0 1 0,-1-3-295,1 0 1,-2-4-1,1-1 1,0-2-349,2 6 1,-1-2-1,1 0 1,0-1-1,0 0 270,1 9 0,0 1 1,0-1-1,0-1 1,1 0-1,-1-2 249,1 1 1,0-3 0,0 0 0,0-1 0,1 2 0,-1 2 0,2 5 67,-1-7 0,1 4 0,0 3 1,0 2-305,0-17 1,1 3-1,1 33 3480,5 58-3426,-5 15 1,-1 16-1,0 5-86,1-19 1,-1 4 0,1 3-1,0 0 1,-1 1 0,0-3-47,1 4 0,-1-1 0,0 0 0,0 0 0,0 3 2,0-9 1,-1 3 0,1 1 0,0 0 0,0-1-1,0-5 1,0-4 14,0 11 1,0-7 0,-1 4 48,0 5 1,-1 5 0,0 0-1,0-8-233,-1-13 1,0-4 0,-1 2 350,-2 15 1,-1 4 0,-2-4-823,-3 3 1,-1-5 606,3-8 0,0-4-2,0-5 0,1-7-479,5-14 1612,1-7-2489,2-8 1876,0-6-1450,4-17 806,1-36-1905,-2 19 0,-1-2 2033,0 1 1,-1 2 0,-1-16-1,-2 37 1</inkml:trace>
  <inkml:trace contextRef="#ctx0" brushRef="#br0" timeOffset="44379">8297 10456 1846,'4'48'245,"-1"1"0,0-1 1,1 0-1,0 6 1,-1-1-1,1 1-140,-1-7 0,1 3 0,-1-1 0,0-2 30,0 3 1,0-1-1,0 2 246,0-3 1,0 2 0,1 2-1,-1-1-420,1 1 1,-1 0 0,1-1-1,0-1-112,0 5 1,-1-1-1,1-3 126,0-4 1,0-2 0,0-9-230,3-3 1696,-2-18-1179,3-21-145,-3-15-26,0-17 0,-1-15 1,-1-3-82,-1 10 0,-1-1 0,0-3 1,0-2 3,0-1 1,0-3 0,1-2 0,-1-1-1,-1 0 8,0 7 1,-1 1 0,0-1 0,0-1 0,-1 0 0,1-2 39,0 3 0,0-1 0,-1-1 0,1 0 0,-1-1 0,1 1 0,0-1 193,0 2 1,0-1 0,0 0 0,0 1 0,0 0 0,0 0 0,0 1-153,0-4 0,1 0 0,-1 0 0,1 1 1,-1 3-1,2 2-100,-1-8 0,1 0 0,0 7 1,1 10-5,5-10 319,2 65-224,-1 44-33,-4-13 1,0 8 0,-2-1-87,1-6 1,-2-1 0,1 4-13,-1 1 0,1 4 1,-1 1-1,0-2-3,-1 4 1,-1-2 0,1 6 20,0-12 0,-1 5 1,1 3-1,0 0 0,-1-2 1,1-4 32,-1 0 0,1-4 1,-1 0-1,1 6 82,-1-3 0,-1 5 0,1 3 1,-1 1-1,1-1 0,-1-5 1,0-7 47,-1 9 0,0-7 0,-1 1-196,1-1 1,-1 2 0,0-1-1,0-9 265,0-4 0,0-8-763,-1-2 658,5-43-428,0-20 246,0-17-7,0 21 1,0-7-7,0-4 1,0-9-1,0-3 1,0 1 364,0 1 0,0 2 1,0-4-1,0-5-312,0 14 1,0-5-1,-1-2 1,1-3-1,0 0 1,0 0 0,0 1-1,0 2 127,0-3 1,1 1 0,0 0 0,-1 1 0,1 1 0,0 0 0,-1 2 37,1-3 1,-1 1-1,0 0 1,1 2-1,-1 2 1,1 1 7,1-19 0,0-4 0,0 14 0,2 35 759,5 53-825,-5 17 0,-2 12-784,0-7 1,-1 5-1,0 8 667,-1-17 0,0 6 1,0 5-1,0 2 0,-1 1 1,1-1-1,-1-5 1,1-6 42,1 9 0,-1-7 0,1 0 0,0 7 32,-1-9 1,0 7 0,0 4 0,0 1 0,0 0 0,0-4 0,0-5 0,1-7-296,0 7 1,0-9 0,0 2 385,-1 4 0,0 3 1,0-1-1,0-7-434,-2 2 0,0-2 271,-1 0 0,0 1 0,-2-6-1069,-3 13-1027,-2-7 1164,3-45-3343,-7-59 3201,5 17 1246,-1-4 1,2 2 0,3 14-1,0-6 1</inkml:trace>
  <inkml:trace contextRef="#ctx0" brushRef="#br0" timeOffset="45698">8446 10054 3718,'8'12'1526,"-1"-3"1469,-7-9-1805,-16-47-705,11 21-959,-5-23 1,3-6 632,7 18 1,4 1-160,-2-9 0,2-1 306,5-8 0,4-3-491,0 11 0,2-1 0,1-1-145,1-3 0,1 0 1,2-2 198,-1 6 1,2-1 0,0-1 0,0 5-55,0 1 1,-1 4-1,4-2 45,8-7 1,3-2 0,0 6 840,-1 3 1,3 2-720,-5 7 1,3-1 0,3-1-1,-1 3 72,9-3 0,2 2 1,2 0-420,-1 1 1,3 0 0,1 0 0,-2 2 432,-7 5 0,-1 1 0,0 1 0,2 0 41,2 1 1,3 0 0,0 0 0,-1 1 0,-3 3 155,5-3 0,-3 3 1,4 0-184,-3 1 0,4-1 0,3 0 1,0 0-1,-2 2-316,4 1 0,-2 1 1,1 1-1,2 0 296,-10 3 1,1-1-1,2 1 1,0 0 0,-1 1-1,-2 0-144,0 1 1,-2 0-1,0 1 1,0 0-1,2 1 104,0 1 1,2 1 0,2 0 0,-1 1 0,-3 0 0,-3 1-24,17 0 0,-6 2 1,2 1 0,-2-1 0,4 1 0,-1 1 0,-4 0 15,-1 3 1,-3 0 0,0 1-109,-1 0 1,-1 0 0,6 5 76,-12-1 1,4 3-1,3 1 1,2 2-1,0 0 1,-2 1-1,-3-2-12,4 5 0,-3-1 0,-1 1 0,1 0 0,3 2 12,-5-4 1,2 1 0,2 0 0,1 1 0,-2 0 0,-2 2 0,-3 0-50,5 6 1,-4 2-1,-1 1 1,-3-1 0,-2 1-37,0 1 0,-3 0 1,-1 0-1,1 4 17,2 2 0,0 4 0,1 1 0,-1-1 0,-4-3 207,-5-4 1,-1-3 0,-2 1 0,1 4-114,1 5 1,3 6-1,-1 1 1,-3-2 0,-4-7 21,4 12 0,-4-2-29,-4-10 1,1 4 0,-2-1-1,-3-5 68,-3 0 1,-4-5 1281,2 24-1323,-9-26-94,-2-15-384,0-3 578,0-7-3558,-5-4 3428,-6-5 0,5 2 0,-4-2 0</inkml:trace>
  <inkml:trace contextRef="#ctx0" brushRef="#br0" timeOffset="46469">14774 9737 207,'11'1'2683,"-3"1"581,-8-2-1200,0 0-3728,5-34 2448,-4-9-565,1-16-298,-6 21 0,-3 1 87,-6-11 504,-4 2 1,-3-2-513,6 17 0,-3-2-389,-4-3 1,-6-5 0,-2-2 0,3 6 388,-8-8 0,-2 0 19,7 11 1,-5-5-1,-2 0 1,0 1 0,3 4 229,-1 2 0,1 3 0,-4-2-211,1 2 0,-6-3 0,-1-1 0,0 1 1,4 4 26,-5-2 0,3 3 1,-9-3-21,12 9 1,-6-2-1,-4-1 1,-3-1-1,-1 0 1,-1 0-1,1 3 1,3 1-38,-1 2 1,1 2 0,1 1 0,-1 1 0,0 0-1,-2 0 1,-1-2-102,2 2 1,-1-2 0,-2 0 0,-1-1-1,0 1 1,0 1 0,0 0 0,0 2-1,2 1 79,-2 1 1,1 2 0,-1 0 0,1 1 0,1 2-1,-1 0 1,2 0 0,0 2-49,-10 0 1,0 1 0,1 1 0,2 1 0,0 1 0,2 1 39,-1-1 1,3 1 0,0 0 0,0 3 0,-4 2-13,4 2 0,-3 2 1,-1 2-1,-2 1 1,2 2-1,2 0 1,4 1 139,-4 3 1,3 2 0,3 1 0,-1 1-1,-1 1-118,1-3 0,0-1 1,-2 1-1,1 2 1,0 2-1,2 3-5,5 3 1,-1 3 0,1 3-1,0 1 1,3 0 0,2-2 0,4-3-27,-3 4 0,5-4 0,2 2 1,-4 4 6,3-2 0,-3 4 0,-2 3 0,1 1 0,0-1 0,4-2 0,4-4-111,-7 11 1,7-4 0,-3 5-8,4-6 1,-2 5-1,-1 1 1,2-2-1,3-4-25,0 0 1,4-4 0,-2 5-117,2-3 1,-2 6-1,0 1 1,1-3 0,4-5-4,-5 11 1,2-2-68,3-6 0,-1 5 0,0-1 1,5-6 126,1-5 0,3-2 100,-3 7 1,1-3-661,0 6 798,10-29 0,-1 0 0,4-13 0</inkml:trace>
  <inkml:trace contextRef="#ctx0" brushRef="#br0" timeOffset="47646">7747 5207 12176,'2'5'1762,"0"0"-463,-2-5-1187,90 14-111,-50-10 0,5 1 0,4 0-898,0-1 1,6 0 0,3 1 0,0-1 0,-4 0 845,0-1 0,-2 0 0,-1 0 0,1-1-121,5 0 0,1-1 1,0 0-1,-3 0-853,7-1 0,-3-1 0,-1 0 872,-2 0 0,0-1 0,-2 0 0,-10 1 0,-1 1 0,-3-1 0,1-2 0,0 1 0</inkml:trace>
  <inkml:trace contextRef="#ctx0" brushRef="#br0" timeOffset="47863">9906 5249 15587,'47'3'-22,"-5"-6"0,3-1-372,-3-1 1,2-1-1058,4-1 0,5 0 1,-1 1 1450,-9 2 0,0 1 0,-2-1 0,7 0 0,-3 0 0,-6 2 0,-1-1 0</inkml:trace>
  <inkml:trace contextRef="#ctx0" brushRef="#br0" timeOffset="48783">19050 10668 8508,'1'11'2770,"0"-3"-2017,-1-8-389,-5-35-137,7 18 151,-1-29-62,9 27 290,11-8 147,18-4-619,-7 5-470,11 3 336,-18 16-135,0 3-52,0 2-219,6 5 47,-3 14 161,-8-2 114,-13 16 238,-16-15 33,-8 4 228,-17-8 371,-18-6-643,10-4 247,-4-8-346,29-4-256,4-7-416,13-8-397,33-20 619,-3 13 252,-4 13 0,3 2-109,16 6 226,-13 4 256,9 17 963,-26 29-874,-6-4 140,-13-4 0,-6 0 280,-17 6-496,-12 1-1175,-14-13-26,21-15-4486,-5-15 5455,30-5 0,1-1 0,4 6 0</inkml:trace>
  <inkml:trace contextRef="#ctx0" brushRef="#br0" timeOffset="49813">5228 10329 10865,'14'-46'462,"0"5"-534,21 14 72,-18 15-3926,13-7 4484,-26 19 2346,-7 7-1602,-28 18-1162,12-8 816,-23 12-962,30-22-181,-1-1-1885,10-9 1666,4-3-541,12-14 468,1 3-355,18-19 575,-4 20 0,1 2 253,13-7-15,-9 18 0,-2 9 27,-11 14 277,0 35 1404,-29-19 0,-6 0-847,-2 17-276,-10-19 0,-4-7-230,-1-17 3042,-21-6-3653,5-33 11,11 5-14,4-21-826,25-3 322,5 11-962,5 5 0,3-1 945,8-18 0,-3 14 0,0 10 1</inkml:trace>
  <inkml:trace contextRef="#ctx0" brushRef="#br0" timeOffset="51366">7662 5800 10749,'-49'-18'-368,"0"0"0,-1-1 1,1-1 89,7 0 1,0-1-54,-5-2 0,-2-5 799,3 1 1,-2-3 0,2-7-100,8-1 1,1-7 0,2-1 0,1 1-938,4 8 0,1 1 0,1-1 0,3-3 603,1-8 1,1-2 0,5-2 0,7 0 20,8 4 0,7-2 0,3 2 0,0 1-225,1-5 0,2 2 0,5-4 149,-2 12 1,2-3 0,2-2 0,3-1 0,3 0 0,6 1-65,0 7 0,3 0 0,5 0 0,2 0 1,2 1-1,2 0 0,2 0 0,-1 0 0,1 2 62,-4 3 0,1 2 0,1-1 0,2 1 0,0 1 1,1-1-1,1 1 0,-1 1 0,1-1 0,-1 0 1,0 1-56,0-1 0,-1-1 0,0 1 0,1-1 0,-1 1 0,1 0 0,0 1 0,1 1 0,1 1 0,1 2 0,0 1 55,4 1 1,0 0 0,2 2 0,0 0 0,1 2 0,1 1 0,0 2 0,0 1 0,0 2 0,1 1 0,0 3-17,-4 2 1,1 3 0,1 2-1,0 1 1,1 2 0,0 1-1,-1 1 1,0 0 0,-1 0 0,-1 0-1,-1 0 1,-2-2 11,10 0 0,-2-1 0,-2-1 0,-1 1 0,0 0 1,0 3-1,2 2 0,2 2-164,-4 2 0,3 2 0,3 2 0,2 1 0,0 1 0,-1 1 0,-2 2 0,-4 1 0,-4 0 0,-5 1 0,-7 0-53,9 12 0,-10 1 0,-5 3 0,-1 8-167,-3-2 1,2 5-1,-2 4 1,-4 4 0,-7 1-1,-9 3 350,-10-7 0,-7 3 0,-5 2 0,-5 2 0,-3 1 0,-3 0 0,-1 1 0,0-2 1,1-1 296,2-5 1,-2 0 0,-1-1 0,-1 1 0,-1-1 0,-1 0 0,-1 0 0,1 0 0,-2 0 0,1-1-84,-1 3 1,-1 0 0,0 1 0,-1 0 0,0 0 0,-1-1 0,-1-2 0,0-2-1,-1-2 1,0-2 23,-4-1 1,-2-1 0,-1-1 0,-1-3 0,1-2 0,1-2 0,1-4 0,3-2 79,-8 3 1,5-6-1,-2-3 1,-6 1 35,4-4 0,-5 0 0,-2 0 0,-3 0 0,1-2 0,2 0 0,3-1-231,-11 3 1,3-2 0,1-1 0,-6 1-62,13-4 0,-4 1 0,-1 0 0,-2-1 0,0 0 0,2-2 1,1-1-118,-10-2 1,2-1 0,0-3 0,1 0-1,3 0 40,-2 0 0,3 0 0,-1-1 0,-5-2-237,11-2 1,-3 1 0,-2-1-1,-2-1 1,0-1 0,1-4 0,0-2-499,-3-5 0,0-4 0,0-3 0,0-2 0,1-1 0,2 1 1,1 1 809,2 1 0,1 0 0,2 0 0,1-1 0,0 0 0,0-1 0,-2-1 0,-3-2 0,1 0 0,4-1 0,5 2 0,9 1 0,5-9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4:36:32.115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15952 7980 5511,'-48'12'265,"1"-1"1,0 1-1,-6 0 1,-3 1 0,-2-3-191,4-2 0,-3-1 0,-2-2 0,1 1 0,1-1-114,1 2 0,2 0 1,-1 0-1,0-2 1,0-1-43,-3-2 1,-1-1 0,0-2 0,4-1 0,5-2-127,1-4 1,4-2 0,2-2 108,-1 0 1,0-2 0,-2-3 97,2-4 0,-3-4 0,2 0 0,5 3 0,-4 1 0,4 0 0,6-2 0,-1 1 0,1-1 0</inkml:trace>
  <inkml:trace contextRef="#ctx0" brushRef="#br0" timeOffset="1150">17420 7154 16301,'1'10'-417,"0"-3"252,-1-7 165,0 0-8,51-28-558,-21 14 0,5-2-952,4-3 0,7-3 0,2-2 0,-5 3 1322,-1 1 0,-3 3 0,3-3 53,8-4 0,5-3 1,-1 1-1,-7 2 299,4-2 1,0 0-126,-9 3 1,5-2-1,1 0 1,-5 4-72,9-4 1,0 5-85,-11 5 1,3 3 0,-6 5 67,20 9-45,-23 31 65,-20-1-9,-3 4 42,-5 3-329,-7-3 1,-6 1 308,-3-9 1,-4 0 167,2 6 1,-6-2 390,-15-7 0,-9-9-512,-10-12 0,-3-6 989,11 5 0,1-3-1041,-10-8 0,6-7-33,12-20 551,17 6-535,4-13-221,23 9 243,11 4 1,6 2 258,0 10 1,1 2 12,6-9 1,1 9-432,1 23 0,-5 9-454,-7 7-4003,2 29 4639,-44-4 0,12-26 0,-13 6 0</inkml:trace>
  <inkml:trace contextRef="#ctx0" brushRef="#br0" timeOffset="4782">19262 1651 9794,'10'9'1206,"-1"-2"-1007,-9-7 1478,0 0-307,6 1 271,-18 8-1309,-13 9 0,-7 2-276,-7-2 0,-4 1-381,-7 5 0,-5 0 228,3-8 0,-4-1 0,1-2 149,3-2 0,0-1 0,0 0-120,1 0 0,0-1 0,4 0-47,-12 1 0,13-3-543,23-5 34,27-1 604,32 7-35,3 3 1,5 2 23,-5-1 1,2 0-106,10 4 0,6 3-499,-15-4 1,5 3 0,-1 0 0,-5-2 650,8 3 1,0 0-790,4 2 1,5 2-1,-12-5 857,-7-2 755,-27-11-502,-8-5-149,-25-24 78,2 2 0,-2-1-231,1 0 0,-1-2-263,-7-13 1,2-1 230,2-5 1134,3-3 1,1-2-906,8 20 0,0 1-95,-2-7 1,1 2 189,-4 6-511,1 19-127,3 10 552,-7 18 1,0 11-473,0 17 0,1 6-234,-1-7 1,0 2 435,7-5 0,2 2 0,2-8 824,-1 10-588,-2 10 838,9-42-983,3-4 149,20-35-169,5-6-78,0 0 1,7-6 0,1-2-1341,3-4 1,2-2 0,0 1 448,0 0 0,-1 0 0,1-1 927,-5 4 0,1-1 0,-2 1 0,-6 8 0,9-11 0,-16 16 0,1 0 0</inkml:trace>
  <inkml:trace contextRef="#ctx0" brushRef="#br0" timeOffset="6282">19960 1249 6985,'4'4'1798,"-1"-1"-650,-3-3-947,5 42-436,-1-11 0,1 3 180,1 15 0,2 1 162,-2-7 1,1 0-161,3 7 0,1-1 97,-3-16 1,0-2-63,0 2 0,0-2 390,2 7-44,-9-31-101,-3-1-227,-2-9-328,-3-4 801,-11-21 262,6-14-945,6 11 0,4-1-100,10-4 1,7 2 169,3 7 0,3 4-5,22-11-3449,5 28 3594,-25 12-1500,6 6 1391,-1 27-326,-12 1 522,3 8 55,-21-4 132,-5-21 2971,-26 12-4088,-8-17 843,-10 0 0,18-9 0,15-9 0</inkml:trace>
  <inkml:trace contextRef="#ctx0" brushRef="#br0" timeOffset="6484">20616 1566 11625,'-4'-10'1036,"0"2"-686,4 8-95,-33 36-255,18-16-236,-13 16 1,-2 5-9266,3 6 9501,-3 1 0,14-21 0,12-25 0</inkml:trace>
  <inkml:trace contextRef="#ctx0" brushRef="#br0" timeOffset="6653">20362 1503 11129,'6'9'1126,"-2"-1"-1126,-4-8 1168,0 0-1117,41 47-170,-20-25-863,11 13 0,1-1-362,-7-9-3228,8 4 4572,0-8 0,-19-11 0,7 1 0</inkml:trace>
  <inkml:trace contextRef="#ctx0" brushRef="#br0" timeOffset="7469">20510 1566 4801,'-18'-4'3357,"4"1"-1740,14 3-872,0 0-3455,-43 42 2937,29-22-786,-11 6 0,4 3 621,16 6 193,6-8-121,10 15-70,2-22 116,15 6 81,-10-17 478,25-7-579,-20-9-34,23-19-126,-23 3 915,-1-5 1,-1-2-969,1-19 201,-11 18 1,-3 1-144,-6-6 3477,-22 10-3482,3 18-3375,-8-1 3341,-4 7-83,-11 7 0,7 2-37,-1 8-70,21 0 25,3 2-2498,4 16 1185,7-13 1512,11 15 0,-4-25 0,3-1 0</inkml:trace>
  <inkml:trace contextRef="#ctx0" brushRef="#br0" timeOffset="7765">21061 1461 12820,'8'5'2263,"-2"0"-1969,-6-5-184,0 0-918,-66 50 657,23-10 142,2-6 1,-2 3-1108,14-6 0,4-1 1116,-5 6 0,2-1 0,15-18 0</inkml:trace>
  <inkml:trace contextRef="#ctx0" brushRef="#br0" timeOffset="7934">20743 1482 4244,'11'1'1115,"-2"1"2149,-9-2-2671,0 0-307,15 29 1028,-5-11-1286,15 26 741,-6-19-965,3 0 2583,15 10-4150,-11-16 0,1-1-51,16 11 1188,1-5 1,-33-20 0,-5-2 0</inkml:trace>
  <inkml:trace contextRef="#ctx0" brushRef="#br0" timeOffset="8415">21315 1503 13849,'-8'47'-45,"0"1"0,0 0 0,-2 3 1,2-2-494,9 7 0,3-5-5831,1-4 5378,1-9 0,0-2 545,-2-7-1003,0 7 261,-4-30 1513,-2-30 1,0-13-63,1 3-34,-2-18 0,2-3-148,3 7 1585,5-1 0,2 0-1576,2 2 1146,1 8 1,3 3-1372,13 10 9,-5 7 1834,16 26-1518,-24 5 275,7 26-459,-17-13 464,-6 17-296,-6-20-608,-27 16-804,10-21 1078,-29 5 0,37-17 0,-8-2 0</inkml:trace>
  <inkml:trace contextRef="#ctx0" brushRef="#br0" timeOffset="8583">21611 1228 13240,'6'5'679,"-1"0"-287,-10 41-744,2-7 1,2 4-1604,2 12 0,1 1-1019,-2-8 0,3-3 2974,3-12 0,0-6 0,-2-15 0,0-1 0</inkml:trace>
  <inkml:trace contextRef="#ctx0" brushRef="#br0" timeOffset="8833">21823 1587 13958,'-1'-6'750,"1"0"-1117,-18 39 143,16-18-594,-4 29 166,19-32-3393,9 0 2721,12-14 1324,-9-10 462,3-3 101,-17-5-2034,-10-3 1589,-5 5-552,-16-17-2285,-6 12 1359,1 0 1360,3 7 0,17 12 0,1 0 0</inkml:trace>
  <inkml:trace contextRef="#ctx0" brushRef="#br0" timeOffset="9020">22183 1270 12258,'4'-1'2568,"-1"0"-1731,-3 1-288,-3 68-549,2-30-146,-1 19 1,1 1 55,0-6-1371,4 5 1,1 1-2804,-2 1 3585,2-16 1,0-5-1,-4-15 1,0-15 0</inkml:trace>
  <inkml:trace contextRef="#ctx0" brushRef="#br0" timeOffset="9187">22077 1524 16080,'3'11'846,"-1"-1"-925,-2-10 79,0 0-98,50-3-1682,3-1 635,-14 2 1,1-1 1144,6-2 0,-6 0 0,-11 1 0,10-3 0</inkml:trace>
  <inkml:trace contextRef="#ctx0" brushRef="#br0" timeOffset="9551">19664 2032 4379,'7'1'1218,"46"-10"1447,-15 3-1968,4-1 1,3 0-140,-10 2 1,3 1-147,7 0 1,5 0 0,-1 0-810,-8 1 0,-1 0 0,7 0 515,3 1 1,8 0-1,6 0 1,1-1-1,-3 2 1,-6-1-245,0 1 1,-5 0 0,0 0 0,8 0 126,-9 1 0,6-1 1,4 0-1,2 1 1,0-1-1,-1 1 1,-4-1-1,-5 1-122,0 0 0,-5 0 0,-2 0 0,2 0 0,4 0 103,2 0 1,3 1 0,2-1 0,3 0 0,0 1 0,-1-1-1,0 1-12,-7-1 0,0 0 0,1 0 0,0 1 0,-1-1 0,0 0 0,-2 0 0,-1 1-244,7-1 0,-2 1 0,0-1 0,-2 1 1,0-1-1,1 0 150,1 1 0,2-1 1,-1 1-1,-2-1 0,-5 0 1,-8 0-1477,12-1 0,-15-1-640,-20-2 2216,-25-8 1,-2 6 0,-12-2-1</inkml:trace>
  <inkml:trace contextRef="#ctx0" brushRef="#br0" timeOffset="19053">22797 14732 11348,'2'6'2795,"36"-3"-2714,14-5-144,-20 0 0,0 1-347,2 0 0,-2-1 356,7 2-2177,2-1 1,1 1 1886,2 0 104,-7 0 1,-2 0-686,-8 0-1226,-5-1 1605,-1-4 0,-11 3 1,-5-3-1</inkml:trace>
  <inkml:trace contextRef="#ctx0" brushRef="#br0" timeOffset="19406">23051 13991 9343,'0'5'1428,"0"-2"-1053,0-3 177,46-4-314,-16 2-336,12-1 1,14-1 0,-1 2-588,-7 0 1,-1 1-1,4 0 544,3 0 0,4 0 1,2 0-1,-1 1 141,2 0 0,0 1 0,-1 0 0,-6 0 0,-7 0 0,-5 0 0,-1 0 0,14 1 0,-1 1 0</inkml:trace>
  <inkml:trace contextRef="#ctx0" brushRef="#br0" timeOffset="19873">23178 12891 10496,'9'11'263,"42"-14"1,16-11-2343,-21 5 0,2-2 1270,0 1 0,5-2 1,-7 2-1,-6 2 1,-9 2-1,-11 3 1</inkml:trace>
  <inkml:trace contextRef="#ctx0" brushRef="#br0" timeOffset="24038">23791 14309 16248,'45'3'-98,"-7"0"34,-11 26 69,-16 6-5,5 7-176,-28 2 235,-33-9-34,20-19 0,-2-2 24,0 1 0,0-2 91,-17 0 112,28-7-462,4-2 182,10 1 143,16 0 36,1 0-2,24 4-396,17-2-176,-10-1-1453,-8-3 0,-4-1-286,-8-1-3137,8-3 5299,-23-3 0,-5 3 0,-2-2 0</inkml:trace>
  <inkml:trace contextRef="#ctx0" brushRef="#br0" timeOffset="24338">24130 14372 12966,'10'2'2299,"-2"-1"-2397,-18 37-106,7-19 8,-7 37 6,12-22 80,1-10-158,5 3 133,-2-19-324,8 5-426,9 7 803,-7-5 1,5 5 207,-16-7 560,-7 0-170,-29 2-787,10-7-1393,-10-6 0,0-4 1664,0-10 0,-1 3 0,19-1 0</inkml:trace>
  <inkml:trace contextRef="#ctx0" brushRef="#br0" timeOffset="24507">24151 14372 13095,'11'4'1868,"-3"-2"-1868,-8-2-493,40-3-902,-13 2 564,24-2-651,-27 3 1482,-8-2 0,-9 2 0,1-2 0</inkml:trace>
  <inkml:trace contextRef="#ctx0" brushRef="#br0" timeOffset="24725">24680 14288 12496,'11'2'1983,"-3"0"-301,-20 34-1352,-1-9 1,-2 1-172,2 3 1,-2 2-86,-7 7 1,-2-1-724,6-11 1,2-1-178,-12 18-669,5-4-4341,17-25 5836,3-7 0,0-2 0,3-7 0</inkml:trace>
  <inkml:trace contextRef="#ctx0" brushRef="#br0" timeOffset="24925">24426 14330 14081,'8'3'2624,"-1"0"-2448,-7-3-1100,0 0-1293,19 8-3927,-3 0 6144,8 4 0,-12-4 0,-9-4 0</inkml:trace>
  <inkml:trace contextRef="#ctx0" brushRef="#br0" timeOffset="25107">24659 14626 4910,'9'12'875,"-2"-2"656,3 25-2338,-3-21 1,13 32 806,-3-34 0,-6-2 0,-1-6 0</inkml:trace>
  <inkml:trace contextRef="#ctx0" brushRef="#br0" timeOffset="25405">24956 14457 13457,'0'4'1999,"0"-1"-1450,0-3-894,-2 56 230,1-36 17,0 12 0,0-1-579,0-15 148,1-6-382,-1 1 911,0-3 0,1-4 0,0 0 0</inkml:trace>
  <inkml:trace contextRef="#ctx0" brushRef="#br0" timeOffset="25827">24913 14309 12904,'10'7'3417,"-2"-1"-3019,-8-6-4123,0 0-201,7 3 3926,-4 0 0,4 1 0,-6-2 0</inkml:trace>
  <inkml:trace contextRef="#ctx0" brushRef="#br0" timeOffset="26190">25146 14351 7058,'5'4'6196,"-2"-1"-4347,-3-3-1289,1 21-392,-1 2-83,-1 8 1,-1 1-86,1 4-62,-1-5 1,-1-2-516,2-7-2971,0 7 1747,0-18 1801,1-6 0,0-6 0,-1 0 0</inkml:trace>
  <inkml:trace contextRef="#ctx0" brushRef="#br0" timeOffset="26770">25358 14499 11672,'6'12'3148,"0"-2"-2907,-6-10-331,0 0 46,21 23 97,-13-16-8,17 17-87,-14-22-12,-1-2-105,2-3-1595,8-18 1463,-11 10 137,6-18 227,-14 19 145,-6-3 396,-9 4-199,-5 3-3323,-8 3 3160,7 5 266,-5 8-20,-7 21-411,10-9 90,-5 20-37,22-25-34,1 9-229,18-2 3308,14-3-3328,3-3-50,6-13-113,-14-5-4507,31-12 4813,-20 1 0,10-4 0,-31 7 0</inkml:trace>
  <inkml:trace contextRef="#ctx0" brushRef="#br0" timeOffset="27956">24913 13399 13282,'9'10'-893,"-1"-1"501,37-3 319,-26-2 121,40 8 1742,-43-6-1107,-3-1-4122,-8-2 3618,-5-3 1792,0 0-2008,-2 0 37,1 0 0,-3 1 23,-1 3 100,-2 2 3269,-1 3-3325,1 1-67,2 0-112,-3 7 48,1 13 64,0-9-39,3 11-68,3-21 12,0-1-93,1-4 9,0-5-540,0 0 828,19-7-143,-8 2-55,24-7-18,-18 8 9,11 0 112,5 26 59,-13-10 103,4 29 57,-22-23 33,-4 4 627,-14 4-885,4-12-562,-23 11 58,20-21-386,-10 1 882,-2-23 0,16 13 0,-9-13 0</inkml:trace>
  <inkml:trace contextRef="#ctx0" brushRef="#br0" timeOffset="28177">24977 13504 2777,'6'-2'5835,"-2"0"-1756,-4 2-3955,79-9-189,-49 6 24,21-3 1,-2 1-290,-26 3 663,4 1-4369,-6 1 2809,-11 0 1227,3 1 0,-12-1 0,-1 1 0</inkml:trace>
  <inkml:trace contextRef="#ctx0" brushRef="#br0" timeOffset="28509">25400 13526 12414,'2'8'1922,"0"-1"-1707,-2-7-66,-6 54 164,5-33-27,-3 14 0,1 0-102,3-18-122,0 4-1224,17 2 650,-5-14-687,24 1 476,-15-17 124,7-6 599,-9-3 1240,5-13 183,-11 7-678,2-5 73,-15 8-757,-5 9-864,-35-12 419,17 14-117,-35-6 70,36 12-1297,-10-1 1728,14-1 0,4 2 0,6-1 0</inkml:trace>
  <inkml:trace contextRef="#ctx0" brushRef="#br0" timeOffset="29173">25972 13462 8354,'9'10'5800,"-1"-3"-4985,-8-7 439,-59 72-3450,41-47 1,0 1 2084,-17 18 0,1 1-832,3 4-3273,17-20 2418,5-10 1798,2-4 0,7-14 0,0-2 0</inkml:trace>
  <inkml:trace contextRef="#ctx0" brushRef="#br0" timeOffset="29356">25696 13441 12361,'6'11'3198,"-2"-3"-3385,-4-8-5069,0 0 4193,26 24 0,-20-18 0,20 18 0</inkml:trace>
  <inkml:trace contextRef="#ctx0" brushRef="#br0" timeOffset="29524">25950 13758 5088,'2'17'2089,"-1"-5"712,-1-12-2748,0 35-100,6-12-5579,8 30 3545,-2-35 2081,2-5 0,-11-13 0,-1-1 0</inkml:trace>
  <inkml:trace contextRef="#ctx0" brushRef="#br0" timeOffset="29823">26183 13631 8654,'9'6'4192,"-1"-2"-3705,-8-4 432,0 0-762,-6 52-152,4-31 21,-1 10 1,0 0-27,3-16 0,-1 0-2,1-4-7,0-2-3452,0-4 3461,0-16 0,0 8 0,0-11 0</inkml:trace>
  <inkml:trace contextRef="#ctx0" brushRef="#br0" timeOffset="30027">26141 13420 8577,'4'6'3156,"-1"-1"-893,-3-5-2599,0 0-1999,12 4 537,-7-1 1879,13 5 0,-15-6 1,3 2-1</inkml:trace>
  <inkml:trace contextRef="#ctx0" brushRef="#br0" timeOffset="30323">26353 13441 8710,'0'8'4287,"0"-2"-3637,0-6-333,0 0-4258,4 65 4210,-3-37-782,1 17 0,0-1 620,-2-17-26,0 6-47,0 12-40,0-23-845,0 17 204,1-32 697,0 1-4362,0-6 3852,-1-1 0,0-2 0</inkml:trace>
  <inkml:trace contextRef="#ctx0" brushRef="#br0" timeOffset="30723">26522 13695 3643,'7'10'454,"-1"-1"2077,-6-9-4357,0 0 2409,58 8-93,-38-9 682,15 2 0,-2-3-884,-23-7-288,0-3 860,-5 1-1322,-1-10 3647,-4 5-3093,-7-4 70,-3 11 463,-13 6 1470,-19 20-1748,14-7 87,2 8 0,2 3-238,8 4-288,1 25-48,15-24 78,8 8-11,3-22-182,11 2 121,-3-6-2725,33-2 635,-30-9 2224,18-9 0,-33 5 0,-3-1 0</inkml:trace>
  <inkml:trace contextRef="#ctx0" brushRef="#br0" timeOffset="31877">28004 6075 8397,'10'6'736,"-2"-1"1533,-34 26-1947,8-7-202,-1 1 1,-2 3 893,-3 11-568,3-2 0,-4 7 0,2-5-428,5-8 0,0 0 5,-9 13 1,-3 6-1,4-8-23,-3 0-43,10-17 0,-1 2-1531,-6 8 1,1-1-584,1-1 2157,0-2 0,4-5 0,15-19 0,-1-1 0</inkml:trace>
  <inkml:trace contextRef="#ctx0" brushRef="#br0" timeOffset="32109">27432 6181 15209,'6'7'2103,"-1"-1"-2974,-5-6 863,0 0-82,19 4-128,-7 0-1582,24 6 1800,8 8 0,-21-9 0,10 5 0</inkml:trace>
  <inkml:trace contextRef="#ctx0" brushRef="#br0" timeOffset="32339">28046 6795 11852,'21'53'3139,"-5"-15"-4225,1-14 635,-11-17-3733,4 1 4184,-8-11 0,-1 2 0,-1-3 0</inkml:trace>
  <inkml:trace contextRef="#ctx0" brushRef="#br0" timeOffset="32810">28512 6519 15327,'2'41'580,"-1"-8"-379,-2 1-235,-2-3 1,-1 1-3,1-2-57,-1 2 1,0-3-309,3-16-97,1 1-5825,0-11 6323,0-4 0,0-3 0</inkml:trace>
  <inkml:trace contextRef="#ctx0" brushRef="#br0" timeOffset="33508">28744 6287 8161,'2'7'2800,"-1"0"-2164,-1-7 288,0 0 908,-2-4-1404,1 3 1400,0-2-1335,1 8-361,0-1 8,0 4 87,0 18-222,0-9 40,0 34-11,-1-17-19,0 2 0,0 1-20,-1 3-1,0 14-67,0-18 20,2-14-28,2 22 14,0-30 64,1 6-3,0-16-786,-2-2-2555,0-1 3347,0-14 0,0 9 0,-1-10 0</inkml:trace>
  <inkml:trace contextRef="#ctx0" brushRef="#br0" timeOffset="33974">28956 6668 14512,'57'14'-25,"-23"-14"0,-2-4 28,-5-8 2,11-18 4,-29 15-9,0-5 0,-7 7 520,-6-9-413,-3 11-149,-14-5 42,4 15 3,-8 2 338,-3 14 1,0 3-211,2 0-37,-2 6 0,4 2 12,17-7 26,1 7-124,5-8 9,15 16-87,-5-15-134,28 19-317,-10-26-3696,23-1 1391,-24-12 2826,2-5 0,-24 1 0,-2 1 0</inkml:trace>
  <inkml:trace contextRef="#ctx0" brushRef="#br0" timeOffset="34241">28575 6265 14487,'0'5'-3811,"1"-2"3811,-1-3 0,0 0 0</inkml:trace>
  <inkml:trace contextRef="#ctx0" brushRef="#br0" timeOffset="36710">26966 5292 11807,'8'1'974,"-1"1"-262,-5 39-839,3 12 127,-3-21 0,1 0 38,2 26-566,2-4-2003,-4-26 1044,2 14 365,-5-35 1122,-2-11 0,0-2 0</inkml:trace>
  <inkml:trace contextRef="#ctx0" brushRef="#br0" timeOffset="36908">27030 5292 10317,'2'5'-311,"36"-6"-5878,-5 6 6164,16-3 1434,-21 10-152,-27 20-812,-4-16 622,-9 14-1067,-2-20-54,-1-2-91,-1 0 145,-23 1 0,24-5 0,-15 1 0</inkml:trace>
  <inkml:trace contextRef="#ctx0" brushRef="#br0" timeOffset="37258">27220 5334 6437,'10'4'1735,"-2"-1"-1334,-8-3-127,0 0-86,62-4-253,-39 0-34,13 2 0,-1-3-139,-15-5 238,-7 2 81,-1-2 1305,-14-11-1330,-3 13 126,-15-9-182,4 16 227,-8 3-2429,-19 26 2202,24-12-2456,-16 25 2456,32-26 100,4 4-18,9-1-49,0-6-86,14 8-3,-6-10-1134,16 5 2310,-11-9-4622,13 0 3502,-15-4 0,-3-2 0,-11 0 0</inkml:trace>
  <inkml:trace contextRef="#ctx0" brushRef="#br0" timeOffset="37550">27538 5313 6792,'-4'-4'1470,"0"1"-1403,4 3-67,14 30 0,-8-15 59,11 23-53,-11-23 41,-2-1 54,0 11-95,-3-13 58,-2 7-64,0-17 255,-1-19-2216,5-7 2389,-1-6 73,5 2-982,7-1 170,-6 16-1112,12-9 539,-11 21 884,5-1 0,-9 2 0,1 0 0</inkml:trace>
  <inkml:trace contextRef="#ctx0" brushRef="#br0" timeOffset="38009">27834 5313 6938,'-8'-8'3659,"1"1"-3197,7 7 28,0 0 518,-34 24-882,23-11-4380,-28 27 4209,33-22 765,1 7-807,14 12 132,-2-20 36,16 17 64,-7-29-91,8 0-224,6-10 1,3-6-54,-6-3 1,1-1 222,6 1 0,-1-2 439,-8-11 1,-8 0-440,-10 10 3445,-8-15-3445,-7 27 0,-7 0 336,-14 13-333,16-3-48,-12 12-11,23-8 20,-1 3-3580,17 17 3397,-6-15-2057,26 17 1475,-16-25 801,32-3 0,-36-4 0,14-2 0</inkml:trace>
  <inkml:trace contextRef="#ctx0" brushRef="#br0" timeOffset="38391">28173 5334 11213,'25'40'177,"0"-1"-261,-21-29 1100,3 3-565,-5-11-359,1-1-92,-1-4-5,1-2-152,15-20 92,-8 11 37,11-12-243,-8 17 128,-4 3-148,8 2 697,-6 14-373,2-2-329,5 28-368,-11-23-2307,6 17 292,-12-24 2679,0-1 0,-1-4 0,0 0 0</inkml:trace>
  <inkml:trace contextRef="#ctx0" brushRef="#br0" timeOffset="38612">28533 5228 11177,'9'53'1008,"-2"-6"-958,-6-13 1,0 0-1323,0 16 748,0-15 1,0-3-762,0-1 1285,-1-19 0,0-6 0,0-1 0</inkml:trace>
  <inkml:trace contextRef="#ctx0" brushRef="#br0" timeOffset="38779">28406 5398 11563,'9'10'2916,"-1"-2"-2746,-8-8-35,45-6-135,-23 3-1035,20-3 0,0-1-233,-19 2-1793,18-6 3061,-37 8 0,0 0 0,-3 2 0</inkml:trace>
  <inkml:trace contextRef="#ctx0" brushRef="#br0" timeOffset="39114">28808 5376 9735,'3'10'3575,"-1"-2"-3894,-3 31 165,1-23-389,0 30-3049,0-30 2176,0-7 1,0 1 0,0-9 0</inkml:trace>
  <inkml:trace contextRef="#ctx0" brushRef="#br0" timeOffset="39309">28723 5207 14521,'2'6'-835,"0"-1"-3511,-2-5 2985,34 0 298,-19 1 0,21-1 0,-30 0 1</inkml:trace>
  <inkml:trace contextRef="#ctx0" brushRef="#br0" timeOffset="39511">28893 5186 9987,'9'10'1755,"-2"-1"-107,0 29-1643,-4-15-2772,2 11 0,-1 2 2767,-1-1 0,0 12-1136,0-17 1088,1 8 1123,-2-12-1255,1 3-28,-1-15-489,-1-3-372,0-3-561,0-3 2197,2-2 0,-3-1 0,2-2 0</inkml:trace>
  <inkml:trace contextRef="#ctx0" brushRef="#br0" timeOffset="39911">29125 5440 8270,'8'13'2462,"-1"-3"-2423,-7-10-230,0 0-136,34 15 120,8-24 635,4 17-100,-7-32-46,-33 12-10,-2-4-3527,-27-3 3255,8 11 832,-40 1-314,31 13 300,-3 10 0,3 4-855,9-2-8,-6 18 45,19-14 20,5-5 36,15 5 0,6-1-1566,9-6 568,-6 0 0,1-2-1217,2-16 2159,-10-6 0,-10 4 0,-1-3 0</inkml:trace>
  <inkml:trace contextRef="#ctx0" brushRef="#br0" timeOffset="40476">26734 5800 9609,'15'6'1394,"-3"-1"-369,34-5-377,-9-2 0,8-1 0,1 0-604,8 0 1,2 0 0,2 0-804,-10-1 0,1 1 0,0-1 0,-1 1 863,9-1 1,-2 0 0,-2 1-539,-9 1 1,-1 0 0,1 1 549,-1-1 1,1 1 0,7 1-130,-3 1 1,8 0 0,4 1 0,0-1 0,-2 1 0,-5 0 10,-3 0 0,-5-1 0,0 1 0,5 0-18,1 0 1,5 0 0,3 0 0,0 1 0,-2 0 0,-6-1 7,2 1 0,-3 0 0,-3 0 0,-1 0 14,4-1 0,-2 1 0,2-1-1,-6 1 0,2-1 1,2 1-1,2-1 24,4-1 1,6 0 0,0 0 0,-3 0 0,-6 0-44,-5 0 1,-6 0-1,6 0 26,1-1 1,9 1-1,0-1 1,-6 1-1,-14-1 28,3-1-36,-3 0-3662,-29-3 366,-6 3 3296,-14-4 0,7 4 0,-5-1 0</inkml:trace>
  <inkml:trace contextRef="#ctx0" brushRef="#br0" timeOffset="40627">30014 6096 15447,'10'9'-1141,"-3"-2"0,-7-7 0,0 0 0</inkml:trace>
  <inkml:trace contextRef="#ctx0" brushRef="#br0" timeOffset="41276">28131 7938 10176,'5'1'1627,"0"0"1167,-5-1-2556,-46 34-124,21-10 100,-4 3 0,-6 6 0,4-2-135,10-7 1,1-1-1192,-12 16 1,0-1 1111,-1 4-277,11-14 0,1 0 171,-10 14-154,14-17 0,-1 1-1999,0 1 0,1-3 526,0-1 137,-9 11 1596,19-41 0,3 5 0,1-6 0</inkml:trace>
  <inkml:trace contextRef="#ctx0" brushRef="#br0" timeOffset="41482">27580 7895 9357,'6'2'1607,"-2"0"1119,-4-2-3684,21 21 629,-13-14-5703,18 17 6120,-22-22 1,1 0-1,-5-2 1</inkml:trace>
  <inkml:trace contextRef="#ctx0" brushRef="#br0" timeOffset="41711">28109 8361 15055,'9'2'2428,"9"32"-4086,-3-1 412,4 14 1246,7-5 0,-19-31 0,5 4 0</inkml:trace>
  <inkml:trace contextRef="#ctx0" brushRef="#br0" timeOffset="42110">28596 8255 7728,'5'4'2725,"-1"0"-346,-4-4-2502,0 0-160,-19 78 230,14-52-332,-5 20 0,1-4-10,9-32-101,0 0 695,0-25 1,0 11 0,0-13 0</inkml:trace>
  <inkml:trace contextRef="#ctx0" brushRef="#br0" timeOffset="42260">28512 7959 13642,'5'8'2069,"-1"-1"-2417,-4-7-615,0 0 963,42-1 0,-32 1 0,32 0 0</inkml:trace>
  <inkml:trace contextRef="#ctx0" brushRef="#br0" timeOffset="42462">28850 7980 12087,'11'16'3335,"-9"34"-5810,-5-5 1,-2 1 2456,1-9 0,-1-1 1,1 16 0,2-3-30,2-7-406,-1-14 453,-1 14 0,1-30 0,-2 4 0</inkml:trace>
  <inkml:trace contextRef="#ctx0" brushRef="#br0" timeOffset="42811">29041 8297 13347,'4'9'1409,"0"-2"-1418,-4-7-464,0 0 356,39 11 27,-20-9-44,32 5-29,-32-13 37,-1-3-114,0-31 141,-14 21-271,-9-22 87,-10 34 1158,-20 15 1,-2 6-473,8 1 50,-7 7 1,6 3-126,21-4-28,3 6 110,24-3 0,9-1-595,0-3-1899,14 2 1,3-5 1693,1-13 30,-15-5 1,1-1-3733,14-5 4092,-14-4 0,-3 0 0,2 1 0,4-6 0</inkml:trace>
  <inkml:trace contextRef="#ctx0" brushRef="#br0" timeOffset="47629">27072 3238 13347,'-12'-6'379,"3"1"124,9 5 783,-53-7-967,30 5-184,-12-1 1,2 0-136,17 5-159,1 2-169,11 6 267,2 1-798,14 17 1,5 3 858,0-5 34,9 7-1,1-2-35,-2-14-96,24 17 53,-23-14 126,3 4 538,-26-8-370,-12-9-803,-37 10-12,14-9 22,-24 4-1004,27-9-628,3-2 2176,4-8 0,11 5 0,2-5 0</inkml:trace>
  <inkml:trace contextRef="#ctx0" brushRef="#br0" timeOffset="47912">27390 3260 13050,'3'2'1597,"-19"29"-1919,11-8 151,-14 18-2277,54-5 2137,-3-36 521,15 9 306,-28-35 1,-9-8-225,-20-5-292,4-17-848,-44 28 0,35 22 0,-17-1 0</inkml:trace>
  <inkml:trace contextRef="#ctx0" brushRef="#br0" timeOffset="48180">27644 3175 10236,'17'8'-56,"-3"-1"392,-9 32-490,-1-16 779,7 33-1251,-1-26 0,0-3 985,-2-2 722,8 16-146,-18-39-1333,-10-31 493,6 13-594,-1-34 499,13 29-332,12-13 1,2 0-425,-2 6 77,5-8 1,-2 4 0,-13 21-1,3-6 1</inkml:trace>
  <inkml:trace contextRef="#ctx0" brushRef="#br0" timeOffset="48362">27961 3027 13319,'8'11'1070,"-2"-2"-602,-6-9-211,0 0-212,1 30-2359,1 8 1,0 2 2073,2 20-855,-1-12 0,1-5 660,-1-20-232,-1 1-3152,-5-12 3819,-5-6 0,3-1 0,-3-5 0</inkml:trace>
  <inkml:trace contextRef="#ctx0" brushRef="#br0" timeOffset="48512">27877 3196 13451,'8'10'1624,"-1"-3"-4033,29-11 766,-17 2 510,13-4 1,0 1 0,-16 1 0,10-2 0</inkml:trace>
  <inkml:trace contextRef="#ctx0" brushRef="#br0" timeOffset="48680">28215 3133 11336,'1'3'2345,"-1"46"-8246,0-11 5791,-1 21-7004,3-19 7114,-1-33 0,1 4 0,-2-13 0</inkml:trace>
  <inkml:trace contextRef="#ctx0" brushRef="#br0" timeOffset="48833">28194 2963 13409,'1'9'585,"-1"-3"-585,0-6-2957,0 0-5710,26 21 8667,-13-11 0,15 12 0,-22-17 0</inkml:trace>
  <inkml:trace contextRef="#ctx0" brushRef="#br0" timeOffset="49129">28406 3239 7486,'6'5'1988,"-2"-1"-529,-4-4-1411,0 0-157,0 26 72,-1-19-4172,1 19 4318,0-27 1011,9-39-664,-2 21 222,14-34-667,-8 39 160,19 0-90,-19 13 9,14 11-43,-20 3 3398,0 7-4573,2 10-1476,-1-3 2604,4 8 0,-6-19 0,0-7 0</inkml:trace>
  <inkml:trace contextRef="#ctx0" brushRef="#br0" timeOffset="49567">28829 3175 9878,'6'4'5037,"-1"-1"-4208,-5-3-193,0 0-1317,-37-13 676,25 15-146,-27-9-45,34 18 16,3 0-52,0 0-3460,8 6 3754,-2-9 268,13 4-327,-8-11-636,29-1 516,-21 0-62,24 8 142,-30 0 3373,8 23-3336,-15-12-11,2 13 3,-6-13 8,-1 1-297,-4 9-180,-2-8-609,-15 18 912,8-20 303,-16 10 151,15-21 272,-2-1 25,9-6-151,3-2-12,11-21-420,2 9 6,12-18-5,-2 15-1,1 1-67,2 0-4843,11 2 1,1 1 4831,-2 1 1,25-7-1,-48 18 1</inkml:trace>
  <inkml:trace contextRef="#ctx0" brushRef="#br0" timeOffset="50764">27516 5821 7943,'-56'-13'963,"6"-2"0,-11-4 0,4 2-2707,16 7 0,3 2 0,-2-2 1870,-7-3 1,-3-2 0,0-2 0,6 0 181,-9-9 0,6-1 569,11 8 0,-1-6-599,0-11 1,-3-11 0,1-2 0,8 6-28,6 5 0,6-4-267,2-3 0,0-10 0,4 1 0,11 10 75,12 8 0,15 4 249,5 7 1,11-3 0,9-2 0,4 1 0,0 0-1,-2 4 1,-8 2-831,-1 2 1,-5 4 0,1 1 0,8-2 536,-5 2 0,6-1 0,5-2 1,3 0-1,1 0 0,0 1 0,-3 2 1,-4 2-1,-5 3 260,7 1 0,-7 4 0,-1 2 0,9 0-303,-6 1 0,5 0 0,3 0 0,3 1 0,2 0 0,-1 2 0,-1 0 0,-2 3-262,3 2 1,0 2 0,-1 2 0,-1 0 0,1 2 0,0-2 0,-1 0 271,2-1 1,-1-2-1,0 0 1,1 1-1,-1 1 1,0 1-1,-1 4-172,-4 0 1,1 3 0,0 2 0,1 0 0,-3 1 0,-2 1 0,-4-2 0,-4 0 158,4 2 0,-7 0 1,-2 1-1,4 5 16,3 5 0,5 7 0,1 3 1,-2 1-1,-3-1 0,-9-3 15,0 8 0,-8-1 0,1 2 69,5 0 1,3 3-1,-6 0 1,-16-4 132,-21-4 1,-14-2-1,-2-5 82,-5-4 1,-11-3-119,2-11 1,-10 0 0,-9 0-1,-4 0 1,-2-1 0,1 0-1,5-3 1,7-1-128,-4 1 0,7-3 0,-1 0 1,-8 0-46,6-2 0,-7 1 0,-5 1 0,-3 0 0,-1 0 0,1-1 0,3-1 0,6-2 0,7-1-88,-17-2 1,9-3 0,-2 0-11,3 0 1,-2 0-1,-3-1 1,-5-1-1093,16-2 1,-6 0 0,-2-2 0,-2 0 0,1 0 0,1-1 0,3 1 0,5-1 1195,-13-1 0,7-1 0,0 0 0,-4 0 0,0 1 0,-7 0 0,-2 0 0,2 0 0,9 0 0,12 0 0,10-3 0,0 1 0</inkml:trace>
  <inkml:trace contextRef="#ctx0" brushRef="#br0" timeOffset="59831">26882 6033 11084,'1'10'1778,"1"-2"-1562,-2-8 2321,94 0-2975,-49 2 1,4 0 0,6 0 517,-10 0 0,4 0 0,3 0 1,2 1-1,2 0 0,-1 1-433,1 0 1,2 0-1,2 1 1,0 0-1,0 1 1,-1-1-1,-2 0 338,0 0 1,-3 0-1,0-1 1,0 1 0,0 1-1,4-1-129,-6 1 1,3 0 0,2 0 0,1 1 0,-2-1-1,-1 0 1,-3 0 0,-5 0 78,11 1 0,-7-1 0,-1 1 0,4-1-180,-2 1 1,4 0 0,0 0 0,0 0 0,-2 0 46,-5-1 0,0 0 1,-1 1-1,1-1 0,0 1-733,7 1 0,2 0 1,1 0-1,-3 1 0,-2-2 117,0 1 1,-2-1 0,-2-1 0,-1 1 813,13 2 0,-2-1 0,-18-2 0,-22-4 0,-29-4 0</inkml:trace>
  <inkml:trace contextRef="#ctx0" brushRef="#br0" timeOffset="60102">27030 6096 13140,'58'5'252,"-3"-2"24,-4-5 1,11 0-1,-2-1-969,-16 2 0,-1 0 0,8 0 890,-6 1 1,6 0 0,5 1-1,3 0 1,1 0 0,0 0 0,-1 2-511,-7-1 1,1 1 0,0 1 0,0 0 0,1 0 0,-1 0 0,1 0-1,-1 0 287,0-1 1,1 0 0,0 0 0,-1 1 0,1-1 0,-1 0 0,0 1 0,0 0-177,6 1 1,2 0-1,0 1 1,-1 0-1,-3 0 1,-2 0-1,-4-1-92,4 1 0,-6 0 0,0-1 0,4 1 204,-3-1 1,4 0 0,2 0 0,0 0-1,-4 0 1,-6 0 0,2 0 0,-5-1-1,3 1 1,3-1 0,1 0 0,0 1-1,0-1 1</inkml:trace>
  <inkml:trace contextRef="#ctx0" brushRef="#br0" timeOffset="73304">24934 14055 11751,'-7'-9'3876,"1"1"-3078,6 8-983,0 0 185,8-2 201,23 3 1,6 1-129,15-1-498,-10 1 0,7 2 0,-4 0 648,-5-1 0,-1 0-118,17 1 0,1 0-66,-14 0 0,4 0-82,2 0 1,9 0-1,6 2 1,1-1-1,-5 1 33,-7-2 1,-1 1-1,-1 0 1,2 0 0,1 0-381,0-1 0,2 1 0,2 0 0,-1 0 0,-1 0 0,-2 0 374,1 0 0,-1 1 1,-2-1-1,-2 0 1,-3-1 35,10 1 1,-5 0-1,-2 0-38,-7-1 0,-1 0 1,-1 0 18,19 2 1,-10-2-1237,-24-2 1358,-4-1 25,-17-1-489,-2 0-170,-3 0-869,-4-1 1939,-14-5 1,11 4-1,-10-4 1</inkml:trace>
  <inkml:trace contextRef="#ctx0" brushRef="#br0" timeOffset="74605">23580 15028 7386,'5'12'1635,"-1"-2"-470,-4-10 145,0 0-658,44 2 552,-14-2-620,4 1 1,0 0-583,-1-1 1,-1 0 28,-9-1-1709,18-1 0,4-1 1678,10-1-8,-2 1 0,0-1-2269,6 1 2281,-28 1 0,1 1-53,11-2 0,7 1 13,-1 0 1,5-1-1,-2 1-222,4 0 0,1-1 257,2 1 0,3-1 0,-8 1-2,-18 0 1,-1 1-3,2-1 0,4 0 1,2 0-11,9-1 0,2 1 0,-3 0 13,5-1 1,1 1-37,-11 1 0,5-1 1,-2 1-1,-8 0-15,-10 1 0,-2 0 1036,14 1 0,0 0-920,-8 2 0,-4 0-26,5 0-36,-4 1 0,-2-1 44,-14-2 174,3 1-418,-14-2-2318,-1 0 411,-15 0 2954,-3 0 0,0 0 0,2 0 0</inkml:trace>
  <inkml:trace contextRef="#ctx0" brushRef="#br0" timeOffset="76358">23940 12277 9710,'5'1'4522,"-1"-1"-3575,-4 0-670,-6 28-174,0-9-103,-8 36-204,-2-3 106,5-14-697,1 0 229,9-32-1249,1-3-4053,1-20 5868,1 4 0,-1-7 0,1 11 0</inkml:trace>
  <inkml:trace contextRef="#ctx0" brushRef="#br0" timeOffset="76556">23897 12340 707,'11'5'3979,"-1"-2"-563,-10-3-2965,54-20-443,-35 18 664,12-8 0,-1 5-453,-15 23-105,-5-3 776,2 8-686,-5 21 2559,-4-18-2948,-5 5 1,-2 3-3807,-5 7 3991,-2 5 0,3-18 0,6-17 0</inkml:trace>
  <inkml:trace contextRef="#ctx0" brushRef="#br0" timeOffset="76870">24299 12277 11317,'11'9'3948,"-3"-1"-4110,-8-8 162,-23 33-179,13-8-9,-15 28 135,21-24-263,22 16 316,1-17 0,8 8 5,-7-12 194,-14 0-193,-3-8 122,-9 8-128,-3-17-590,-11 3-4655,-13-8 3447,11-2 1798,-9-8 0,26 4 0,0-2 0</inkml:trace>
  <inkml:trace contextRef="#ctx0" brushRef="#br0" timeOffset="77037">24342 12277 6856,'10'8'1643,"-2"-2"68,31-15-5511,-3 4 2013,19-5 2074,-11 3 0,-31 5 0,2-1 0</inkml:trace>
  <inkml:trace contextRef="#ctx0" brushRef="#br0" timeOffset="77237">24871 12192 4462,'7'14'3106,"-1"-3"-49,-31 23-2772,10-14-254,-2 4 0,-2 2 1302,-6 17-1550,7-10 0,0 1-453,-8 15-495,9-15 0,1-4-342,5-12 1507,-4 2 0,10-14 0,0-2 0</inkml:trace>
  <inkml:trace contextRef="#ctx0" brushRef="#br0" timeOffset="77421">24617 12277 8847,'-13'-10'1596,"2"2"488,11 8-2277,0 0-5939,38 18 6132,-17-6 0,20 7 0,-29-11 0</inkml:trace>
  <inkml:trace contextRef="#ctx0" brushRef="#br0" timeOffset="77587">24871 12594 12448,'5'2'2288,"-1"-1"-1672,-4-1-1948,3 40-8499,6-25 9629,-1 26 1,1-36 0,-6-6-1</inkml:trace>
  <inkml:trace contextRef="#ctx0" brushRef="#br0" timeOffset="77857">25167 12446 2375,'-2'13'1988,"0"-3"1961,2-10-3625,0 0 1085,-18 42-1652,13 0-180,-13 13-564,17-15-614,1-31 3481,0-2-2541,0-5 0,0-2 1</inkml:trace>
  <inkml:trace contextRef="#ctx0" brushRef="#br0" timeOffset="78024">25125 12298 12661,'8'6'1927,"-2"0"-2143,-6-6-3357,34-9 1770,-20 6 1803,30-9 0,-36 11 0,0-2 0</inkml:trace>
  <inkml:trace contextRef="#ctx0" brushRef="#br0" timeOffset="78260">25358 12277 14560,'-4'33'297,"1"0"1,0-1 0,0 1-364,-1 7 0,0 0-22,0-9 0,1-1-324,-5 25-80,3-28-4832,3-15 3762,1-7 1562,2 2 0,-1-7 0,2 0 0</inkml:trace>
  <inkml:trace contextRef="#ctx0" brushRef="#br0" timeOffset="78670">25506 12552 11748,'-4'-10'1095,"0"3"-896,4 7-776,36 7-4828,-1-9 5086,14 4 274,-15-12 803,-22 0-402,0-18 0,-8 13 33,-7-15-252,-7 22-47,-7 0 1456,-42 19-1025,29-2-69,-4 4 0,2 2-561,14 2 296,0 6 3087,11-7-3050,10 21-216,4-17-3181,19 19 3173,-5-28-842,23 1-4311,15-17 5153,-15-2 0,1-3 0,-35 3 0</inkml:trace>
  <inkml:trace contextRef="#ctx0" brushRef="#br0" timeOffset="79439">23707 12954 7277,'3'0'1388,"0"1"-30,-3-1 633,39 0-1078,-23-1 205,37 0-956,-37 0 54,5 0 548,39 1-641,-24 0-78,11 0 0,2-1-811,1 0 814,-2-2 0,7 0-6,-10-1 0,3 0 0,1-1-17,3 1 0,0-1 0,3 0-24,-6 0 1,2 1-1,0-1 1,-4 1-566,-1-1 0,-2 2 1,-2-1 565,-2 0 1,0 1 0,3-1-21,9 0 1,7 0 0,-1 0-1,-6 0 18,3 0 0,1 1 12,0-1 1,10 0 0,-2 0 0,-13 1-9,-14 1 0,-4 1 1,20-1 1,4 0-54,0 0 0,0 1 49,-4 1 1,-2-1-2,-1 0 0,-6 1 0,3 0 0,-32 0 560,2 0-1459,-9 0 707,1 0-1986,-9 0 2211,-9-3 1,6 2-1,-5-1 1</inkml:trace>
  <inkml:trace contextRef="#ctx0" brushRef="#br0" timeOffset="84157">28765 11959 11944,'-2'-9'1530,"1"3"-965,-37-2 128,4 16 0,-4 3-515,2-6 0,0 2-933,-10 12 1,4 4 918,18-3 0,3 0-33,-2 3 1,0 1-36,1 1 1,1 1-12,1-1 1,2 3-1146,2 8 0,2 5 0,3-3 1011,1-7 0,5 1-38,7 12 0,6 6 0,5-11-89,24-1 32,-5-10 1,8-6-170,2-19 1,5-9-1,-4-2 264,-7 3 0,1-3 81,14-12 1,6-6 0,-11-1 159,-6-16-192,-12 11 0,-6-6 1121,-18-10 1,-13 1-2477,-7 17 1,-2 2 427,1-15 1,-4 5 842,-33 16 84,8 25 0,23-2 0,-4 4 0</inkml:trace>
  <inkml:trace contextRef="#ctx0" brushRef="#br0" timeOffset="84289">28533 12340 8436,'31'50'6194,"-12"-25"-6033,1 6 0,1 0-3513,3-5 3380,3-2-28,3-1-119,6-1 0,3-2-5403,11-1 5508,-14-5 1,-2-4 0,-12-10 0,-15-5 0</inkml:trace>
  <inkml:trace contextRef="#ctx0" brushRef="#br0" timeOffset="84709">29146 12150 16369,'-9'-11'1621,"2"2"-963,7 9-1367,0 0-195,39-8 501,-21 8-765,40 3 883,-43 11 251,-5 18 34,-15-11 207,-27 22-201,11-24 39,-12 10-549,9-1 369,14-13-3428,3 14 3062,16-19-75,10 1-216,13 2 1,2-1 791,-3 1 1007,3 3 0,-5 1 272,-22-6-302,-8 5 577,-48 3-1554,20-9-224,-5 2 0,1-2-585,12-4 2826,-3 0-2017,16-4 0,4-1 0,2-1 0</inkml:trace>
  <inkml:trace contextRef="#ctx0" brushRef="#br0" timeOffset="84889">29506 12319 14154,'9'4'3063,"-2"-1"-4494,47-8 398,-27 3-3,8-2 1,1 1-239,-8 0-294,-4 0 1568,-4-1 0,-9 1 0,-3 0 0</inkml:trace>
  <inkml:trace contextRef="#ctx0" brushRef="#br0" timeOffset="85261">30120 12044 16553,'-34'26'38,"0"0"1,-1-1 0,4 9 0,1 3 0,8-3-66,9-5 0,5 0-78,5 15 0,5-3 52,9-14-246,11 4-4,2-15-365,24-14 1,7-9 604,-17-7 0,0-3-1461,18 3 0,-5-4 1623,-22-3 1,-10-5-281,-11-7 0,-7 1 184,-2 0-609,-7-2 1,-4 2 400,-10 16-212,-14-3-3180,-6 16 0,-2 4 3787,3 3 1,1-2 0,6 2 0,25 2-1</inkml:trace>
  <inkml:trace contextRef="#ctx0" brushRef="#br0" timeOffset="85426">30120 12277 11608,'16'5'5407,"-3"-1"-5404,11 15 0,1 3-81,-2-5 24,12 11 1,4-1-2495,10-2 700,-14-8 1848,4-6 0,-33-10 0,-1-4 0</inkml:trace>
  <inkml:trace contextRef="#ctx0" brushRef="#br0" timeOffset="85658">30713 12107 10745,'6'3'3836,"-1"-1"-2127,-5-2-1709,0 0-163,-11 103 121,8-62-89,-1 1 1,-1 9 0,2-11-313,2-8-316,0 6-18,1-20 777,-2 1 0,2-11 0,-2 0 0</inkml:trace>
  <inkml:trace contextRef="#ctx0" brushRef="#br0" timeOffset="86672">27030 11599 5411,'3'12'1050,"-1"-3"1889,-17 23-2593,5 6 0,0 4-341,-1-5 1,0 5-47,4 2 0,1 8 1,2 0-1,1-9 23,1-7 0,1-2-75,1 13 1,0 5 0,2-14-71,2-18-353,2 1 815,14-47 1,-15 19 0,14-22 0</inkml:trace>
  <inkml:trace contextRef="#ctx0" brushRef="#br0" timeOffset="87039">27347 11748 8111,'4'5'2397,"-1"0"-147,-3-5-1875,0 0-125,-29 37-242,16-13 360,-5 1 0,0 5-508,8 11 0,6 1-19,8 13 159,-5-16 0,4-3 528,14-9-1088,24-34 103,-16-3 1507,25-15-2201,-16-16 337,-9 6 652,4-13 456,-18 8 0,-3-1 177,0-3-91,-9-4 1,-6 3-336,-6 19-45,-16-8-1314,-28 29 65,30 8-2402,-29 16 1560,46-3 2091,3 10 0,5-17 0,2 0 0</inkml:trace>
  <inkml:trace contextRef="#ctx0" brushRef="#br0" timeOffset="87227">27411 11875 2016,'9'17'5847,"-2"-2"-3279,-7-15-2520,0 0-261,8 65 151,-3-40-85,2 17 0,2-1-155,0-22 1184,4 3-5396,17-4 3212,-12-10 1302,30-5 0,-35-5 0,8-6 0</inkml:trace>
  <inkml:trace contextRef="#ctx0" brushRef="#br0" timeOffset="87858">27771 11621 8674,'0'11'4870,"0"-3"-4711,-12 30-5909,2 4 5727,1-13 1,1 5 687,0 24 1,2-1-818,2-8 148,0-5 0,2-6 603,2-25-2758,0-20 1240,0-2 637,0-10 2990,1-3-2864,1-4 156,2-4 173,0-5 1015,2-9 1,1-2 27,-1-1-503,3-4 0,0 5-713,-2 25-446,34 10 407,-24 19 39,23 16 0,-30-5 0,-2 4 3,-2 1 182,-10 7 0,-5 1-129,-2-1-26,-6 2 1,-2-4-39,-2-14-1,-5 1-492,9 0 697,8-7 316,4 10-162,9-10-89,3 2 61,27 11-359,-15-11-822,31 9-158,-29-17-848,6 0 1865,-3-3 0,-12 0 0,1 0 0</inkml:trace>
  <inkml:trace contextRef="#ctx0" brushRef="#br0" timeOffset="88058">28067 11790 16637,'31'10'-3216,"-1"0"0,21 8 1556,-45-16 245,-11 5 0,3-6 0,-8 3 0</inkml:trace>
  <inkml:trace contextRef="#ctx0" brushRef="#br0" timeOffset="88175">28003 11959 5726,'-4'-1'5648,"1"1"-2420,3 0-6196,66 3-2786,-33-6 5835,6 3 1,-2-1-1,-20-4 1,-12 2-1</inkml:trace>
  <inkml:trace contextRef="#ctx0" brushRef="#br0" timeOffset="93909">21484 5927 10768,'10'9'1473,"-2"-2"-756,0 24 0,0 7-717,1 0-1348,-1-1 0,3 6 1,-2-5 1302,2 17 0,-3-21 1,0 2-432,-2 6 1,-1-3 265,1 2 38,-2-9 0,-2-5-158,-2-19-417,0-6-138,-2-7 717,-3-25 0,-2-8 375,-1-1 740,-3-13 1,0-1-483,2 9-12,3 5 1,0-7 0,3 7-454,2-9-1037,2-4 1,7 7 946,10 29-2,10 1 6,5 20 0,1 6 125,-3 3 24,1 8 1,-5 5 37,-20 3 456,-10 10-242,-18-9 0,-5-3-306,1 0-43,-4-1 1,2-3-127,17-16 42,2-1 359,24 16-277,-5-11-29,25 18-338,-15-19-491,9 2 894,3-8 0,0-1 0,-9 0 0,30 0 0</inkml:trace>
  <inkml:trace contextRef="#ctx0" brushRef="#br0" timeOffset="94231">22161 6117 3304,'-9'-14'3000,"1"3"273,-33 1-2760,9 11-513,-25-5 1336,23 17-1500,14 14 0,5 4 906,-1-3-1010,7 8 1,7-2 71,12-18-372,17-7 1,5-6 243,-3-9-78,6-6 0,-2-3 102,-11-6 300,3-7 1530,-9 5-1432,-9 12 3473,1 2-3364,-8 16-72,0 4-135,0 3-5216,12 27 3609,-5-21-3414,15 17 5021,-7-32 0,-4-2 0,-2-3 0</inkml:trace>
  <inkml:trace contextRef="#ctx0" brushRef="#br0" timeOffset="94726">22416 6054 0,'1'11'2463,"0"-1"1289,-1-10-3035,0 0 1675,-7-19-3154,5 13 1298,-6-13-771,8 19 3086,0 0-2632,3 5-222,0-2 3,2 5 31,1 0-23,-2-2 82,1 5 789,-3 38-840,-1-23-1781,-1 8 0,0-2 1742,-1-9-45,1 2 283,2-13-230,-1-11-8,2-14-2,-2-6 0,3-23 1,0-2 3429,0 7-3378,1-7 1,2 3-43,-1 22 23,3-1-70,14 10 33,-10 9 1,16 9 2,-17 6-59,3 7-2718,10 28 2780,-11-20 0,7 13 0,-16-32 0</inkml:trace>
  <inkml:trace contextRef="#ctx0" brushRef="#br0" timeOffset="95442">22902 5905 14333,'-5'0'2153,"1"0"-1344,4 0-722,-75 18-339,50 4 185,-16-8 0,5 2-101,30 11-597,26 5 754,-9-19 22,22 7-11,-20-23-72,3-4-514,2-24 516,-11 16-422,6-15 170,-11 26 733,17 22-366,-8-3 59,17 31-104,-16-18-54,3 12 50,-3 0 0,-1 1 122,-2-3-53,1 1 1,-4-4 69,-10-18 61,-2-3-196,-6-2-5039,-34-4 4417,24-8-680,-22-14 840,38-3 454,2-9 8,7 7 89,16-18-24,-5 18 125,12-10-8,-2 21-176,-5 3-481,24-3 1,4 0 664,-2 0 18,-6 0 1,6-1 0,-7 0-209,1-3-169,-1-10 0,-4-3 167,-17 3-18,-5-7 0,-5-2 118,-13 9-61,-4-12 808,-34 16-542,21 11 2689,-33 9-2751,38 10 29,5 17 0,4 3-192,6-4 2655,6 30-2557,23-34-176,-2-7 384,9 2-1459,6-13 0,1-5-259,-1-1-2811,6-3 1,-2-4 1818,-20-2 2326,7-7 0,-22 12 0,-1-1 0</inkml:trace>
  <inkml:trace contextRef="#ctx0" brushRef="#br0" timeOffset="95560">23622 6160 12482,'2'4'2806,"-1"-1"-2944,-1-3 1,0 0 0</inkml:trace>
  <inkml:trace contextRef="#ctx0" brushRef="#br0" timeOffset="97828">22013 6858 4438,'-1'-8'2062,"0"1"587,1 7-2375,0 0-6448,85-5 6174,-57 7 0,18-5 0,-6 1 0,-33 5 0</inkml:trace>
  <inkml:trace contextRef="#ctx0" brushRef="#br0" timeOffset="98409">22056 7006 11838,'1'6'462,"1"-2"-457,-2-4-1702,85-13 1459,-53 8 161,18-3 0,-3 1-68,-28 5 400,-9 1 391,-4 3-3710,-12 1 3826,-12 7-527,-9 5-235,0 0-345,-3 6 163,18-10-1400,9 18 1582,7-20 65,11 9 3330,-2-18-3395,2-3-45,0-2-711,28-6 750,-23 10 415,18 21 137,-36 2 626,-9 14 0,-2 0-1002,1-10-150,-13 24-93,19-44-3669,32-20 3389,-14 1-728,14-12 0,1-4 281,-6 0-100,-3-3 0,2-8 0,-3 5 461,2-10 655,-7 9 1,1-6-1,-4 8 350,-4 3 4029,1-12-3946,-10 40 637,-7 17-972,0 6-29,-4 12 839,6 13 0,3 2-5644,5 11 4520,-3-10 0,2-5 0,6-15 0,-6-21 0</inkml:trace>
  <inkml:trace contextRef="#ctx0" brushRef="#br0" timeOffset="98994">22839 6794 10597,'-10'-1'1551,"2"0"-1413,8 1 660,36 5-801,-16-4-262,11 1 1,1-1-254,-5-5-90,20-7 653,-35 6 400,-12 4-364,-18 10 421,-12 22 1,1 6-214,8-1-149,-1 7 1,5 0 13,14-13-278,26 19-392,-9-33-287,21 4-2582,-4-37 1167,-8 2 1752,7-15 1,-20 19-1,-2-2 1</inkml:trace>
  <inkml:trace contextRef="#ctx0" brushRef="#br0" timeOffset="99311">23156 6837 12361,'-7'7'1714,"1"-1"-1140,-8 27-252,8-14-986,3 20 1,4 1-149,10-12 476,9 17-34,-4-39-702,15-50 999,-15 21 150,3-11 0,-1-1 351,-5 8 62,3-4 451,-3 14-633,-6 8 188,1 5 196,-6 11-93,-1 5-252,0 7-207,-1 18-536,0 0 0,0 1-285,2 10-1786,0-11 0,2-5 2467,1-24 0,-1 2 0,-2-11 0</inkml:trace>
  <inkml:trace contextRef="#ctx0" brushRef="#br0" timeOffset="99511">23495 6879 14467,'11'1'2557,"34"-7"-2932,-9-3-166,20-4-591,-17 1 0,-4-1 0,-10 5 0,18-9 0</inkml:trace>
  <inkml:trace contextRef="#ctx0" brushRef="#br0" timeOffset="99811">23918 6583 13913,'55'-2'-2422,"0"1"1,-3-1 0,-14 2 2220,-29 2 201,-3 1 294,-13 6-294,-3 0 0,1-1 0,1-3 0</inkml:trace>
  <inkml:trace contextRef="#ctx0" brushRef="#br0" timeOffset="100228">24003 6710 7890,'7'1'2086,"-1"0"-1274,-6-1 232,0 0-1251,57-7 28,-31 3 78,10 0 0,1-1-143,0 0 239,-12 3 5,4 1 2153,-20 13-1864,-9-3-247,-16 18-78,-1-11-46,-7 4-249,-4 6 337,15-14 39,-7 6-45,21-16-2613,33-12 1894,-15 3-166,33-9 650,-33 11 184,1 0 144,-9 7 178,-6 3 541,-2 9-218,-6-1 1304,-11 16-1545,4-13-45,-8 23-308,14-25 199,12 13-90,2-21-806,43-7-109,-25-8-76,25-9-404,-25-1 1286,8-12 0,-19 16 0,3-5 0</inkml:trace>
  <inkml:trace contextRef="#ctx0" brushRef="#br0" timeOffset="100427">24553 6519 13190,'2'4'1501,"-1"0"-758,-2 40 1,-1 12-817,4-13-707,-1 0 0,0 8 0,1-9 173,6-4-4309,-1-7 1,2-4 4366,-2-15 1,3 11-1,-8-31 1</inkml:trace>
  <inkml:trace contextRef="#ctx0" brushRef="#br0" timeOffset="100811">24829 6456 14585,'0'4'1070,"0"-1"-698,0-3-719,-40 41-3947,28-15 4253,-9 0 1,2 0 569,19 2-1394,15-9 162,4-6 154,8-4-655,9-14 568,-12 0 328,25-11 1005,-33 10 1071,7 4-1292,-28 11 375,-11 45-806,11-28 14,7 34 47,10-44 32,27-7 1,6-6-346,-5-5 618,12-5 1,-2-4-3610,-16-5 956,5-2 1457,-19 6 0,-11 7 1,-3 0-1</inkml:trace>
  <inkml:trace contextRef="#ctx0" brushRef="#br0" timeOffset="101464">22564 7599 7695,'3'4'2854,"0"0"24,-3-4-2853,3 52-62,-2-26-61,4 25 0,1-1-81,-2-22 813,6 20-634,-8-47-585,3-35 361,-1 11 409,2-9 0,1-2-502,9-12 203,2 1 575,0 18 0,1 4-30,0 8-269,12 4-109,-21 24-917,2 17 0,1 3-141,2-8 968,6 26 46,3-88-9,-14 13-128,1-4 1,0-2-237,5-12 364,-4 13 2871,18-3-2261,-18 29-154,10 19-456,-17 7-86,1 9-1920,5 11-718,-3-18 2724,10 11 0,-13-27 0,4-4 0</inkml:trace>
  <inkml:trace contextRef="#ctx0" brushRef="#br0" timeOffset="101814">23305 7408 11594,'5'10'2708,"-1"-2"-2293,-4-8-7,0 0-66,-53 37-350,34-18-72,-14 10 0,4 0-46,20-7-902,13 20 830,3-29 47,12 9-101,-5-26-228,2-3-44,1-5-131,2-5-1747,0-10 1,0-2 3230,-2 4-1286,14-27 1359,-29 45-185,0 3 386,2 19-1103,1-5-70,4 13 0,-1-9-436,2-1 1898,2-2-1392,25 1 0,-24-7 0,17 1 0</inkml:trace>
  <inkml:trace contextRef="#ctx0" brushRef="#br0" timeOffset="101980">23728 7366 4291,'17'0'3750,"-4"0"-598,-13 0-2959,0 0-263,9 32-5237,18 5 5307,-6 3 0,5-11 0,-20-28 0</inkml:trace>
  <inkml:trace contextRef="#ctx0" brushRef="#br0" timeOffset="102164">23770 7345 11653,'1'3'2532,"0"0"-1611,-27 36-427,7-2 0,-2 3-1700,2-7 1,0 0 943,-2 9 1,5-5-473,8-18-397,3-3 1167,2-7 0,1-4 0,2-5 0</inkml:trace>
  <inkml:trace contextRef="#ctx0" brushRef="#br0" timeOffset="102354">24003 7408 13420,'6'2'2352,"-1"-1"-3455,-5-1-1023,50-15 564,-32 9-177,38-12 353,-46 13 1386,-2-3 0,-4 5 0,-1-1 0</inkml:trace>
  <inkml:trace contextRef="#ctx0" brushRef="#br0" timeOffset="102563">24426 7239 13703,'6'11'2428,"-1"-1"-2428,-5-10-527,0 57-33,3-31-248,-1 14 1,2-1-941,4-16 685,1 6 0,-6-20 0,0-1 0</inkml:trace>
  <inkml:trace contextRef="#ctx0" brushRef="#br0" timeOffset="102713">24426 7091 15251,'-2'-7'843,"0"2"-980,2 5-1479,0 0 1616,31 15 0,-24-11 0,24 11 0</inkml:trace>
  <inkml:trace contextRef="#ctx0" brushRef="#br0" timeOffset="103264">24659 7345 9710,'6'9'4189,"-2"-2"-4441,-4-7 73,0 0-1152,15-21 1032,-8 7 94,8-12 1,0-1 139,-2 1 239,7-6 0,1 3 16,-8 12 499,14-5-373,-25 29-276,1 24 1,-1 4-41,1-7 8,0 8 1,0-4 47,1-20-157,11-9-251,-5-10-155,10-10-3493,1-13 3801,-4 6 900,10-11 0,1 0-176,-7 11-4,3-3 0,-3 5-126,-15 20 1013,11 46-1408,-10-21-31,2 11 0,0 0 31,-3-10-2394,5 12 1638,-7-25 739,3-4-1159,-6-15 283,2-7-944,3-13 2039,1 5 1828,4-8-1713,-5 17-317,-1 5 0,-5 8 0,0 1 0,0 0 0</inkml:trace>
  <inkml:trace contextRef="#ctx0" brushRef="#br0" timeOffset="103728">24257 7281 11843,'14'13'546,"-2"-3"-456,-12-10-2006,0 0 1,0 0 0</inkml:trace>
  <inkml:trace contextRef="#ctx0" brushRef="#br0" timeOffset="104513">24447 7239 8665,'-4'-11'6259,"1"3"-5279,11 33-689,-5-8-181,5 34 1,1 6-172,-3-15 34,0 10 0,1-3 33,-3-27 120,3 4-179,-5-22-283,2-10 213,-3-9 15,3-28 0,2-4 63,-1 5-49,4-11 1,0 2-1232,0 20 1325,2-7-2502,7 8 2616,-9 17 144,17-4-112,4 28 47,2 6-193,3 8-6,-2 24 34,-16-20-3,-2 8 1,-1-1 142,-6-13-12,3 15 733,-10-36-1091,2-9 3376,3-10-3280,1-5-88,2-5 1,1-5 215,8-11 1,1 0 65,-7 13 0,0 0-8,5-8 0,-2 9 96,-10 25-69,0 2-29,-2 1 1009,22 38-1087,-7-6-3,-3-5 0,1 0-25,0 7-20,6 8-232,-13-24-128,6 11-1051,-14-27-120,-1-1 731,-8-14 0,6 10 0,-6-11 0</inkml:trace>
  <inkml:trace contextRef="#ctx0" brushRef="#br0" timeOffset="104731">25104 7154 9903,'0'10'4245,"1"-3"-3349,-1-7 720,13 44-1692,-1-9 43,5 22-3496,0-10 1787,-12-35 51,2 9 1691,-7-30 0,-1 7 0,1-6 0</inkml:trace>
  <inkml:trace contextRef="#ctx0" brushRef="#br0" timeOffset="105012">25040 6922 12848,'8'3'3719,"-2"-1"-3128,-6-2 25,38 6-887,-19-4-730,14 3 0,0-1-528,-11-1 1201,13 3 0,-27-5 1,1 1-1</inkml:trace>
  <inkml:trace contextRef="#ctx0" brushRef="#br0" timeOffset="105452">25294 7048 12706,'-3'-7'2131,"0"0"-221,3 7-1905,2 41-78,3 9 55,0-12 0,0 1 4,4 18-48,6-7 463,-3-33-715,-1 0 155,-1-26-345,3-21 344,-1 2 78,4-4 0,5-8 0,-1 4 707,-2 7 1,1 1-432,8-21 1,1 7 1247,5 24-1330,-22 23-58,6 11-12,-9 3-34,-1 4-8,1 4-332,4 10 0,0 1-1930,-1 0 1222,1-3 0,-5-5 192,-19-19 0,8-10 0,-9 0 0</inkml:trace>
  <inkml:trace contextRef="#ctx0" brushRef="#br0" timeOffset="106169">23580 7387 7249,'-1'-10'4874,"1"2"-3989,0 8 583,0 0 576,8 3-1613,-4 1-42,8 3 272,0 6-384,-2 0-73,17 17 1,6 4-275,-6-14 0,0 0-11,7 12 0,1-3-3659,12-4 3200,-21-18 72,-8-3 267,-2-2-1748,-8-8 1949,-21-9 0,10 6 0,-12-5 0</inkml:trace>
  <inkml:trace contextRef="#ctx0" brushRef="#br0" timeOffset="106413">23770 7260 9206,'12'8'4410,"-3"-2"-3654,-9-6 1711,0 0-2246,3 38-128,-8-12-93,2 3 0,-1 2-98,-13 7 98,-3-3 0,-4 6 0,3-7 0,-2 6 0,-5 4 0,1 0 0</inkml:trace>
  <inkml:trace contextRef="#ctx0" brushRef="#br0" timeOffset="107551">25104 9313 6745,'5'7'0,"-1"-2"0,-4-5 0</inkml:trace>
  <inkml:trace contextRef="#ctx0" brushRef="#br0" timeOffset="111700">26818 12488 6672,'11'12'1332,"-1"-3"-1274,-10-9-375,0 0 1,0 0 0</inkml:trace>
  <inkml:trace contextRef="#ctx0" brushRef="#br0" timeOffset="111981">26839 12509 2788,'47'-10'-154,"0"-1"1,0 1-1,4-2 1,1 1-1,0 1 0,1 0 0,-1 1 0,-4 0 0,2 0 0,-4 1 0,-14 2 0,1 0 0</inkml:trace>
  <inkml:trace contextRef="#ctx0" brushRef="#br0" timeOffset="113003">28448 12912 9648,'-7'-1'2492,"2"0"-1949,5 1 550,0 0-284,63-10-827,-12 1 0,5 0-760,-16 3 1,0-1-1,4 0 336,-1 0 0,4-1 1,0 1-1,-6 1-30,8-1 0,-3 0-13,-6 2 1,1-1 0,0 1 3,10-2 1,-5 1 0,1 1 0,4-2 0</inkml:trace>
  <inkml:trace contextRef="#ctx0" brushRef="#br0" timeOffset="113551">30014 12806 8678,'7'3'1363,"-2"0"701,-5-3-1949,0 0-115,53-2-53,-10-2-80,-2 1 0,13-1 1,7 0-1,0-1 1,-8 1-725,2 0 1,-6 0 0,6 0 816,-6 0 0,6-1 0,1 1 1,-3-1-1,-7 1-115,14-1 0,-11 0-1728,8-3 60,-14-1 1823,-7-7 0,-20 9 0,-3-2 0</inkml:trace>
  <inkml:trace contextRef="#ctx0" brushRef="#br0" timeOffset="114520">26966 12425 11922,'8'9'246,"-2"-2"-3158,-6-7 2003,0 0 0,0 0 0</inkml:trace>
  <inkml:trace contextRef="#ctx0" brushRef="#br0" timeOffset="114900">27580 12277 12185,'13'10'4858,"-3"-1"-5070,-10-9-1326,0 0-5213,2-2 6751,-1-1 0,2 1 0,-3-2 0</inkml:trace>
  <inkml:trace contextRef="#ctx0" brushRef="#br0" timeOffset="115451">26733 10223 6372,'-11'-1'146,"1"0"996,10 1 4416,0 0-2228,9 5-1521,-5-4-1532,5 4-476,-7-5-879,-1 1 1072,0 2-1724,2 5 1730,-1 8 0,0-6 0,-1 2 0</inkml:trace>
  <inkml:trace contextRef="#ctx0" brushRef="#br0" timeOffset="115649">26734 10012 12820,'2'1'247,"1"1"-4710,-3-2 4463,25 29 0,-19-22 0,19 22 0</inkml:trace>
  <inkml:trace contextRef="#ctx0" brushRef="#br0" timeOffset="116183">26924 10118 10944,'13'13'577,"-3"-2"-50,-10-10 938,0 0-998,0 3-377,0 1-31,0 8-138,0-3 79,0 1 174,0-4-3,0-6-59,0 0-910,1-5 518,7-12 285,-2 1 23,8-14-56,-7 14-199,8-13-17,-3 11 146,1-1-120,-2 9 218,-7 8 115,1 2 383,1 5 80,3 19-615,-2-1 34,2 6-5,-5-3-129,-3-12-295,0 1-3018,-1-10 3450,0-8 0,0-1 0</inkml:trace>
  <inkml:trace contextRef="#ctx0" brushRef="#br0" timeOffset="116449">27284 9906 13106,'10'1'1958,"-2"-1"-6818,-8 0 5574,-3 53-99,1-25 0,2 4-695,-1 20 1,2 2 403,3-5 1,1-4-1240,0-14 1,0-3-128,6 11-5639,-7-31 3602,-4-11 3287,-2-5 1,2 5-1,-2-4 1</inkml:trace>
  <inkml:trace contextRef="#ctx0" brushRef="#br0" timeOffset="116631">27241 10139 13703,'-2'-6'3144,"0"2"-2385,2 4-932,54-10-345,-30 5-1947,9-1 1,2-2 81,-2-3-1611,-1 0 3994,2-3 0,-15 6 0,-9 3 0</inkml:trace>
  <inkml:trace contextRef="#ctx0" brushRef="#br0" timeOffset="116916">27496 10097 10715,'4'8'2131,"0"-2"-1128,-4-6-852,0 0-607,43-6 200,-25 1 53,12-3 0,-2-4 340,-15-5 79,0-4 294,-15-4-364,-14 10-337,2 0 191,-9 9 370,1 13 599,-8 21-891,8 6-319,5 14-3668,41-12 3909,10-18 0,-3-7 0,-7-13 0</inkml:trace>
  <inkml:trace contextRef="#ctx0" brushRef="#br0" timeOffset="117206">27792 10033 10258,'1'3'1529,"0"-1"-1103,-1-2-507,6 60-373,0-32 385,-2 7 1,0-2 68,2-16 551,-4-11-133,0-3-110,-2-16-28,0-15-303,9-20-3332,-2 7 3366,12-6-73,-8 28-209,10-11-637,-8 17-72,1-1-386,-6 10-28,-3 2 1394,0 2 0,-3 0 0,1 0 0</inkml:trace>
  <inkml:trace contextRef="#ctx0" brushRef="#br0" timeOffset="117621">28067 10075 16209,'37'2'-924,"10"0"-915,-23-6 799,1 2-2107,-14-2 3147,-18 3 0,4 0 0,-5 1 0</inkml:trace>
  <inkml:trace contextRef="#ctx0" brushRef="#br0" timeOffset="118403">28512 9927 9175,'7'9'3699,"0"-2"-3102,-7-7-996,0 0 299,-31-4 105,17 5 102,-23-1 425,24 9-422,2 5-119,4 1 9,5-2 14,7-4 261,6-6-337,3-3 59,-1-1-47,1-3-654,6-2 279,-2 2 425,1 2 36,-7 14 191,-6 27-107,-4 8-193,-2 3-36,-8-1 28,1-27-81,-9 24 106,6-11-17,0 0 64,6-7-632,21-20-395,7-14 1036,5-2 291,5-20 171,-20 12 502,7-24-4068,-15 12 3104,2-10-798,-15 5-692,-21-11 1672,-6 7-182,-3 2 191,11 23 111,18 10 197,6 1-760,10-1 3734,4 0-3531,29-7-707,10-4-64,-17 3 1,1 0 254,16-5-843,-8-3 496,-29 11 73,0-3 0,-11 7 0,0 0 0</inkml:trace>
  <inkml:trace contextRef="#ctx0" brushRef="#br0" timeOffset="118751">28808 9885 7419,'2'2'3957,"0"0"-2625,-2-2-962,-14 19-4495,10-7 4430,-11 35-305,13-24 852,1 18-777,2-26-19,1 2 14,1-9-56,11-5-3123,0-11 2566,5-2 1268,7-26-106,-4-1 686,0 0-871,-8 10 155,-11 20-337,-2 19-73,-1-2-238,2 18 3398,1-11-3342,3 12-3380,0-15 3276,11 8-397,-7-14-1468,15 1 88,-10-12 86,8-2-2525,-6-3 4323,6-3 0,-12 5 0,1 0 0</inkml:trace>
  <inkml:trace contextRef="#ctx0" brushRef="#br0" timeOffset="119067">29210 9927 9494,'-8'-3'3245,"1"0"-2749,7 3 370,0 0-4983,-36 9 4243,20 3 33,-23 4 109,29 6-268,7-10-126,0 7 28,4-10-747,11 7-937,9-10 973,1 0 2864,8-14-2055,-17-2 2245,7-14-322,-12 6-1507,1 0 113,-6 9-529,-3 9-168,0 7 185,0-1-26,2 12-33,0-6 39,2 4-302,-1-6-272,1-1-3341,3 1 2395,-3-5 1523,4 0 0,-7-4 0,1-1 0</inkml:trace>
  <inkml:trace contextRef="#ctx0" brushRef="#br0" timeOffset="119366">29358 9927 0,'9'7'3889,"-1"-2"-778,-8-5-2909,0 0 571,4 54-809,-2-36 471,1 13 1,-1-2-354,-1-22 2953,-1-2-3667,0-6 531,0-3-599,1-12 1335,0 2 256,4-16-4183,-1 10 4096,9-19-1234,-2 15 430,1-1-191,-2 13-377,-5 9-275,-2 1-2007,1 1 2850,0 2 0,-2-1 0,1 0 0</inkml:trace>
  <inkml:trace contextRef="#ctx0" brushRef="#br0" timeOffset="119603">29612 9779 7906,'4'8'5035,"0"-2"-4649,-4-6 892,0 0-920,1 32-56,-1-14 99,1 27-188,-3-20-124,0 0-184,0 30-1305,1-13 513,0 8-2443,1-26 1543,0-19 1787,0-7 0,0-4 0</inkml:trace>
  <inkml:trace contextRef="#ctx0" brushRef="#br0" timeOffset="119755">29549 9948 0,'4'12'5796,"0"-3"-2549,-4-9-3247,0 0 613,37-3-1498,-20 1-5998,42-6 6883,-41 4 0,3-1 0,-15 3 0</inkml:trace>
  <inkml:trace contextRef="#ctx0" brushRef="#br0" timeOffset="119951">29845 9927 11966,'2'7'2501,"-1"31"-8164,-1-22 5299,3 32 59,1-32 938,4 7-1241,-5-15-621,1 0 733,-3-6 1,-1-2-1</inkml:trace>
  <inkml:trace contextRef="#ctx0" brushRef="#br0" timeOffset="120116">29803 9694 4314,'6'11'2756,"-2"-2"-201,-4-9-3882,0 0 1327,30 9 0,-23-7 0,23 7 0</inkml:trace>
  <inkml:trace contextRef="#ctx0" brushRef="#br0" timeOffset="120320">29993 9694 12613,'9'10'2750,"-2"-3"-2234,-7-7-214,-4 39-4643,3 0 4337,-2-9 0,2 2-15,2 0 1,3-2-409,0 5 385,4 7-146,-2-18-69,-1-3-3658,1 2 3915,-1-15 0,-1 4 0,-1-14 0</inkml:trace>
  <inkml:trace contextRef="#ctx0" brushRef="#br0" timeOffset="120653">30184 9927 11947,'6'12'3803,"0"-3"-3221,-6-9-1366,0 0-512,29 7 1125,-17-5 101,26 2 311,-28-8 112,1-12-12,-18-1-638,1 1 297,-11 4 849,-24 30-362,16 3 165,-18 18-237,29-5-3751,8-8 3232,14 6-1430,13-10 627,1-1-2050,20-10 2957,-4-16 0,-11 3 0,-3-4 0</inkml:trace>
  <inkml:trace contextRef="#ctx0" brushRef="#br0" timeOffset="120972">30649 9843 11474,'8'10'3170,"-1"-2"-2277,-3 25-893,-1-15-193,6 39-121,-5-32-375,5 14 270,-1-12 192,-1-9 190,-2-9-938,-4-17 496,0-4 379,0-4-508,8-28-1658,0 14 2644,3-13 166,-3 22-544,-4 13-626,3 0-96,-2 6-2271,6-1 2993,3 7 0,-5-3 0,0 3 0</inkml:trace>
  <inkml:trace contextRef="#ctx0" brushRef="#br0" timeOffset="121317">31073 9970 2370,'3'8'4564,"-1"-1"-533,-2-7-2922,0 0-650,-43-22 1361,8 31-1675,4-13 1,1 3-2402,0 26 1847,15 8 1353,10-17-1697,8 14 263,4-19-646,17 0-786,5-17 1,1-6 2047,11-4-227,-11 2 0,-4-1 764,-10 0 3354,-10 9-3530,-3 3 197,-1 0-208,0 11-476,0-2-42,1 7-568,2 0-3778,8 0 4670,1-3 1,-2-2 0,-3-7 0</inkml:trace>
  <inkml:trace contextRef="#ctx0" brushRef="#br0" timeOffset="121654">31306 9927 9130,'3'5'5021,"0"-1"-9836,-3-4 4787,-13 43 606,9-25-578,-11 34 878,12-32-825,1-7 25,1 2-78,0-11-339,1-1 2285,5-15-2697,0 0 1277,12-20-537,-5 11-3053,11-12 3498,-10 15 143,2-1-84,-7 11-117,-3 4-35,0 3-153,-3 6 78,6 15-891,-1 10-66,2 0 1798,-3 5-1107,-3-18 0,-1-5 0,0-5 0</inkml:trace>
  <inkml:trace contextRef="#ctx0" brushRef="#br0" timeOffset="122352">31623 9927 9219,'8'3'2930,"-2"0"-618,-6-3-2208,0 0-910,-34 15 724,24-8-2204,-26 15 2225,34-14 543,1 5-1594,13-3 754,-5-3-398,14-3 1105,-8-12-410,0-1 313,-5-4 871,-7-8-479,-2 11-451,-2-5 3289,1 13-3437,2 2 151,0 17-196,-1-5 184,-1 23-130,1-14-54,0 8-9,2-7 9,1 1 0,1 2-42,10 23-64,-2-8 53,2 8 50,-7-19-76,-5-15-3313,-3-4 3272,-16-2 30,4-4 85,-25-7 10,16-2 88,-12-10-85,18 5 124,-3-13-521,18 6 389,4-6-110,13 5 3032,19-7-3006,8 3 0,7-1 87,2 0 0,1 1-216,1-1 0,0 1 262,-6 4 0,-7 2-49,-9 0-319,9-25 678,-28 22-110,-4-12-246,-14 24 36,-4 2 353,-9 2 353,-9 12-191,-2 10-386,6 3 255,10 12-90,22 0 98,0-6-1459,34 15 429,-14-28-378,22 4-5660,-3-16 5789,-8-7 0,-6 3 0,-18-4 0</inkml:trace>
  <inkml:trace contextRef="#ctx0" brushRef="#br0" timeOffset="125334">23961 11684 7067,'6'3'2035,"-1"0"-2032,-5-3 173,0 0-176,37-2 73,-19 0-28,32-1-4031,-3-3 4104,-16 3-800,2 0 0,0 0 766,2 2-59,-3 0 0,2 1 172,-3 0 1,3-1 362,21 1 1,4 0-558,-7 0 0,-1-1 22,0 1 0,-1 0-57,-4 0 0,-5 0 32,3 0-61,-10 0 1,-2 0 2103,-7 0-1780,5 1 37,-26-1-1398,-1 1-1141,-11 1-54,4-1 2293,-10 3 0,9-3 0,-1 0 0</inkml:trace>
  <inkml:trace contextRef="#ctx0" brushRef="#br0" timeOffset="130219">18902 12806 7850,'3'2'2036,"0"-1"-1736,-3-1-174,-32 35-124,19-21 40,-24 28-33,28-29 33,-3 2-669,10-13 299,1 0-156,17-23 27,14-12 331,-5 6 79,6-4 156,-7 12-25,-7 7 25,5-2 683,8 10-344,-11 20-148,6-2 392,-18 25 1178,-20 7-1464,6-13-75,-15 12-331,12-32-370,-6 5-3939,9-7 4309,5-3 0,1-3 0,5-4 0</inkml:trace>
  <inkml:trace contextRef="#ctx0" brushRef="#br0" timeOffset="130624">19219 12764 404,'9'6'3147,"-3"0"-4,-6-6-2580,0 0 954,-32 45-1718,23-19 690,-20 26-1962,46-37 3059,-5-15-2846,15-7 823,-18 1-86,4-4 1883,-7 4-814,-2 2 174,-3 1-426,-1 4-3,0 2 608,-6 19-798,2-7 344,-15 24-118,4-20-181,-18 10-437,15-17-1627,-11-1 1918,17-9 0,2-1 0,4-1 0</inkml:trace>
  <inkml:trace contextRef="#ctx0" brushRef="#br0" timeOffset="130806">19177 12785 3426,'10'4'820,"-2"-1"1694,-8-3-3262,0 0-16,43-12 764,-19 8 0,22-9 0,-33 12 0</inkml:trace>
  <inkml:trace contextRef="#ctx0" brushRef="#br0" timeOffset="131021">19452 12764 9553,'10'11'2290,"-2"-2"-1817,-8-9 286,-20 36-753,11-19-5,-5 10 1,0 0-5,3-7 0,-2 5-3192,-4 3 1854,8-15 1341,-7 7 0,14-19 0,-1 0 0</inkml:trace>
  <inkml:trace contextRef="#ctx0" brushRef="#br0" timeOffset="131190">19304 12764 10488,'5'7'2215,"-2"0"-3212,-3-7 366,0 0 0,0 0 0</inkml:trace>
  <inkml:trace contextRef="#ctx0" brushRef="#br0" timeOffset="131337">19452 13018 9897,'9'9'3287,"-2"-2"-3116,-7-7-4558,0 0 4387,10 27 0,-7-21 0,7 21 0</inkml:trace>
  <inkml:trace contextRef="#ctx0" brushRef="#br0" timeOffset="133907">17653 12912 8573,'0'3'1750,"0"1"-1616,0-4-218,6-2 121,-4 2 108,4-1 1300,-13 2-1182,1 0 390,-11 1-499,6-1-154,-4 1-1395,7-2 930,2-1 40,10-3 388,1 0 32,7-2 601,8-1-487,-11 3 208,6-1-152,-14 5 87,0 0-325,-5 0-61,1 0-104,-3 0 232,2 0-212,0 0 75,1 0-67,2 0-272,-2-1 236,3 1 6079,-2-1-5780,1 0 107,-1 0-155,-1-2 298,-1-7-242,1 3 40,-4-9-92,5 8 69,-2-4 180,-1-7-219,3 9-14,-5-17 20,4 17-45,-1-7 154,-1-6-149,2 9 49,-3-10-4,2 12-44,1-1 64,-1 1-17,0-2-3255,-6-17 3202,3 13-130,-9-24 130,9 27-3,-3-9-30,-2-4 92,4 12 55,-10-26-108,11 26 50,-5-11-56,-5-11-8,9 18-96,-10-23 68,12 21 3369,-3-18-3328,4 16 90,-3-18-95,5 27 145,-1-6-140,-1-8-64,3 14 29,-3-17 30,5 22-12,-1-8-2,1-2 14,0 3 0,0-4-11,0 5 11,0 3 0,0-4 67,0-11-61,-1 12-6,0-13-67,0 14 64,0 4 0,0-1-126,-1-7 71,1 9 52,0-12 0,0 15-30,1-4 33,-1 4 3,0-10-3,0 7-30,0-5-37,0 7-28,1 3-339,-1-9 395,0 7 50,1-9 65,-1 11-14,1-3-59,0 3-62,0 2-72,0 1-2590,0 2-144,-2 0 2868,-4-2 0,3 2 0,-2-1 0</inkml:trace>
  <inkml:trace contextRef="#ctx0" brushRef="#br0" timeOffset="134107">17230 11599 6901,'-4'0'3769,"1"0"-2100,3 0-1053,25 11-308,-8-9-27,22 9-88,-9-13 0,0-2-252,3 1-387,1-1 1,0 0-1761,-14 1 1358,3 4 0,-15-1 0,-6 4 0</inkml:trace>
  <inkml:trace contextRef="#ctx0" brushRef="#br0" timeOffset="134538">17420 12890 2485,'-12'-1'439,"1"0"1250,11 1-2064,0 0 1,0 0 0</inkml:trace>
  <inkml:trace contextRef="#ctx0" brushRef="#br0" timeOffset="155311">22691 13081 8483,'-4'-10'2725,"1"2"-2308,3 8 1053,0 0-1274,-37-4 454,16 14-468,-19 28-182,35-10 17,27 26 11,4-39-28,15 3-2060,11-19 0,2-5 1860,-3 0-66,11-8 0,-10-10-510,-43-7 1,-8-2 173,12-9 371,-24 11 0,-7 5-379,-4 20 369,-12 8 0,-1 4 451,7 3 91,-4 4 0,5 3 108,16 0 19,0 7 762,12 11-635,12-3-312,4 5-187,4-16 0,6-2-452,6-5 0,0-1-794,14 10-431,2-9 408,-46-14 1213,-7-5 0,3 3 0,-3-2 0</inkml:trace>
  <inkml:trace contextRef="#ctx0" brushRef="#br0" timeOffset="155611">23008 13123 4771,'11'10'2220,"-2"-2"103,-9-8-2390,45 0 715,-24 2-1193,14 2 0,0 3-93,-13 7 860,2 5-222,-18-4 78,-8-3 1621,-5 0-1537,-5-1 939,-37 17-936,27-15-129,-22 11 46,37-18 7,5-1 138,0 1 2002,53 4-2164,-23-6-86,14-2 0,1-2-105,-7-4 126,2-3 0,-2 0 0,-11 2 0,16-2 0</inkml:trace>
  <inkml:trace contextRef="#ctx0" brushRef="#br0" timeOffset="172817">13589 13102 6740,'-45'-14'379,"0"0"1,16 4 0,-2-2-375,-8-2 1,-4-2 0,3-1 183,2-2 1,3 0 62,-3-4 0,1-1-122,2-2 0,0-2-878,2 1 1,0-8 872,8-7 1,0-9-1,1-4 1,4 6 8,4 10 0,3 2 0,3-5-346,1-7 0,0-7 1,3-4-1,3 4 1,5 7-92,5 7 0,6 5 1,4-2-246,3-8 1,5-4-1,5-1 1,7 3 88,-2 12 0,5 0 1,4 1-1,2 1 0,2 1 1,0 2 634,-5 4 0,1 1 0,1 1 0,1 1 0,1 2 0,2 0 0,2 2 147,1 1 0,2-2 0,3 1 0,0 2 0,1 2 0,-1 4 0,0 6 0,-3 7-294,-2 6 1,0 6 0,-1 4 0,0 5 0,-2 2-1,-1 2 1,-2 1 0,-4 0-162,4 3 0,-2 3 1,-3 2-1,-3 2 0,-2 1 1,-2 3 131,-2 4 0,-1 4 0,-3 1 0,-3 2 0,-4-2 0,-5-3 206,-6 6 1,-5-1 0,-6-2 0,-2 0 181,-3-3 1,-2-1 0,-4 0 0,-6 2 68,-5 1 0,-6 1 0,-5 1 0,-1-1 0,-2-2-322,5-8 0,-2 0 1,-2-2-1,0 0 0,-1-1 1,0 0-263,-6 6 1,-1 1-1,-1-2 1,0-4-1,0-3 124,-6-4 0,-1-4 1,2-3-1,3-5-76,-8 1 1,-3-7-1207,10-9 0,-7-4 1,-4-2-1,2-1 0,7 1 265,2 0 1,4-1 0,-4-3 1019,-4-3 0,-7-4 0,-2-1 0,7-1 0,13 2 0,-10-12 0,25 6 0,0 0 0</inkml:trace>
  <inkml:trace contextRef="#ctx0" brushRef="#br0" timeOffset="184106">29168 13695 10894,'-2'-6'3355,"-48"39"-2843,25 1-450,-4-6 0,2 1 27,11 15-36,10-9 59,10 5 0,4 1-238,4 5-24,15 4 1,8-3-71,-7-29 0,5-6 4,11-4 1,6-5 0,-5-2 213,-5-4 1,-2-5-723,2-8 0,2-6 1,-10-1 728,0-20 80,-14 13 1,-3 0-41,-2-16 641,-15-6 0,-9-1-1203,-11 18 1,-3 2 218,3-15 1,-5 4 118,-4 23 1,-5 9 178,-9 7 0,2 3 0,9-2 0,1 4 0,1 0 0</inkml:trace>
  <inkml:trace contextRef="#ctx0" brushRef="#br0" timeOffset="184272">29316 13928 11933,'8'0'1975,"20"16"1,6 6-1864,12 6-174,-9-4 1,0-1-339,7 1-3252,-1-10 1613,-21-8 2039,16 0 0,-32-7 0,1-2 0</inkml:trace>
  <inkml:trace contextRef="#ctx0" brushRef="#br0" timeOffset="184721">29739 13779 14635,'-5'-16'2086,"1"4"-1937,4 12-732,0 0-685,68-5 876,-37 3-370,16 2 0,-1 1 356,-20 6 487,1 12 541,-46 19-470,4-12-52,-9-3 1,-3-3-101,0-5 57,-5 1-256,17-7-936,3 6 973,10-5-3288,11 12 3450,4-11 399,15 10 624,9 5-861,-11-7 34,3 3 40,-23-16 94,-3-1 109,-2-2 3407,-4 0-4319,-26 12-395,11-6 868,-29 10 0,35-15 0,-5 1 0</inkml:trace>
  <inkml:trace contextRef="#ctx0" brushRef="#br0" timeOffset="184906">30163 13928 4998,'13'3'2297,"-2"-1"251,-11-2-3918,0 0-1802,39-5 3172,-11-1 0,16 0 0,-25 2 0</inkml:trace>
  <inkml:trace contextRef="#ctx0" brushRef="#br0" timeOffset="185224">30586 13737 15467,'-1'-6'1369,"0"1"-895,-22 22 1,-5 15-817,20-3 1,0 2 248,-18 6 1,3 2-252,22 1 0,12-1-76,9-10 0,7-5 387,3-5 1,2-3 32,0 0 0,0-6 6,22-19 83,-28-18 1,-3-4-37,1-4 22,-4 1 1,-3-1 322,-11-9-283,-3 13-283,-12-13-406,-18 15-87,0 7 661,-15 13 0,0 5 0,16 1 0,-29 5 0</inkml:trace>
  <inkml:trace contextRef="#ctx0" brushRef="#br0" timeOffset="185405">30628 13949 5656,'1'9'3092,"0"-2"757,-1-7-3611,44 19 954,-8-7-2319,11 1 0,1 0 642,-5-6-4898,16-10 5927,-47-7 1,1 0-1,-11 2 1</inkml:trace>
  <inkml:trace contextRef="#ctx0" brushRef="#br0" timeOffset="185854">31115 13631 13885,'7'2'2839,"-6"37"-2867,-1-10 0,-1 3-3,0 8 1,2 3-386,3 10 0,2-3 167,1-2-392,5 1 103,-11-42-324,0-2 373,-1-5 1,0 0 0</inkml:trace>
  <inkml:trace contextRef="#ctx0" brushRef="#br0" timeOffset="186154">31348 13547 12605,'15'3'3442,"-2"-1"-3151,-13-2-123,0 0 173,36 29-175,-20-7-450,7 2 1,-2 2 328,-7 14-3,-4 8-37,-3 5 13,-4-15 1,-3 5-7,-7-4 0,-5 3 0,-3-1-312,-7 2 1,-3-2-1,-1 0-980,1-1 0,-1-1 0,-3-5 890,-3-6 1,-4-4 0,3-4-971,-1-3 1,0-3 1000,-16 3 0,2-1 0,1 0 0,17-8 0,0 0 0</inkml:trace>
  <inkml:trace contextRef="#ctx0" brushRef="#br0" timeOffset="186587">28702 13652 11084,'-10'0'2734,"3"-1"-2059,7 1 128,-25 37-2247,18 3 0,2 4 1514,-7-7 0,2 3 47,10 4 1,6 5 0,3-5 313,2-10 0,4-2-698,3 4 0,3 1 1,-1-4-328,15 16-1593,-3-20 0,2-7 2187,4-14 0,-3 1 0,-13-9 0</inkml:trace>
  <inkml:trace contextRef="#ctx0" brushRef="#br0" timeOffset="187254">27623 13758 10930,'4'6'1722,"0"-1"-853,-4-5-203,-5 45-209,4-15-330,-1 15 0,0 12 0,1-5-830,2-13 0,-1-1 533,1 3 0,-1 3 1,1-5-1030,4 10 1197,5-25 1,-5-7-1,4-10 1</inkml:trace>
  <inkml:trace contextRef="#ctx0" brushRef="#br0" timeOffset="187407">27750 14182 3719,'11'21'1916,"-1"-3"615,-10-18-3007,0 0 1,0 0 0</inkml:trace>
  <inkml:trace contextRef="#ctx0" brushRef="#br0" timeOffset="187671">27940 13822 12000,'3'3'2949,"-2"-1"-2131,-1-2-1208,-10 51 206,18-10 121,-7-5 0,3 1 8,13-6 0,4-4 58,4 2-3,6 7 3,-19-14 229,-6-6-232,-3 3-4623,-33-5 4623,14-12 0,-16 4 0,24-10 0</inkml:trace>
  <inkml:trace contextRef="#ctx0" brushRef="#br0" timeOffset="187808">27961 13843 10852,'13'5'409,"-3"-1"-409,-10-4-129,0 0-70,77-5 1,-58 4 0,19-1 0,1 0-1</inkml:trace>
  <inkml:trace contextRef="#ctx0" brushRef="#br0" timeOffset="188006">28469 13822 4380,'7'8'4416,"-2"-2"-1113,-5-6-2668,0 0-305,-33 35-276,15-13-902,-5 11 1,-5 10 0,5-6 63,-1 6-527,-1 6 1,3-3-2028,13-22 3709,-8 3 0,12-18 0,-4-2 0</inkml:trace>
  <inkml:trace contextRef="#ctx0" brushRef="#br0" timeOffset="188155">28236 13843 13924,'5'2'2114,"-2"-1"-1344,14 22 0,8 11-4304,3-4 0,2 1 2769,4 11 1,2-1-675,-2-8 1,-1-3 1168,9 6 1,-21-19 0,2 3 0</inkml:trace>
  <inkml:trace contextRef="#ctx0" brushRef="#br0" timeOffset="189407">25485 11705 7358,'55'2'1964,"-1"-7"0,5-3-1840,-18 2 0,0 0 0,0-1-137,4-1 0,-1 0 0,-1 1-42,5 1 1,-7 1 62,-5 2 74,-3 0-74,-22 2 9,-3 1-17,1-1-263,13-1 128,-9 1-374,27-3 318,-24 2 118,10-2 317,-12 2 11,-8 0 254,2 0-444,-9 2-65,0-2-109,-15-2 408,3 1-190,-6-2-109,8 2-565,0 0-1787,4 2 2352,-3-2 0,8 3 0,2 0 0</inkml:trace>
  <inkml:trace contextRef="#ctx0" brushRef="#br0" timeOffset="191756">27347 15113 12025,'-6'-6'955,"0"1"-591,-30 24 1,-8 15-361,25-5 0,0 3-3,-26 6 1,5 6 28,34-2 1,10 4 0,4-7-84,8 9-912,10 3 0,4-7 884,7-23-110,17-2 182,-9-13-275,9-25 0,2-8 337,-26 14 0,-1-5 47,11-15 0,3-8 0,-10 0-82,-16 3 0,-8-2 0,-3-4 0,-3-6 0,-3 6-114,-4 9 1,-5 2 19,-13-12 1,-4 8-561,-8 17-323,5 8 0,-3 4 415,-3 11 1,1 3 0,-8-6-1,-4 15 1</inkml:trace>
  <inkml:trace contextRef="#ctx0" brushRef="#br0" timeOffset="191908">27453 15261 8682,'4'9'4988,"34"20"-3617,-3-8-1095,11 7 0,4 1-321,-24-13 0,0-1-369,11 7 0,-4-2 405,-6-3-259,-2-2-295,-5-1 36,-3-2 527,-1 0 0,-9-6 0,0 0 0</inkml:trace>
  <inkml:trace contextRef="#ctx0" brushRef="#br0" timeOffset="192307">27982 15325 7312,'-6'-6'1700,"1"1"696,5 5-1475,0 0 71,47-3-1599,0 0 1,5-1 224,-12 1 0,1 1-912,16-3 0,-8 0-126,-29 2 1855,-7-7 0,-10 7 0,-7-4 0</inkml:trace>
  <inkml:trace contextRef="#ctx0" brushRef="#br0" timeOffset="192476">28152 15134 14179,'-1'13'1652,"-12"28"-1803,5 15 97,1-27 1,1 1-371,2 4 1,3-2-120,2 1-2280,5 16 1224,-1-22 198,3 10 1401,-2-26 0,-3-5 0,1-3 0</inkml:trace>
  <inkml:trace contextRef="#ctx0" brushRef="#br0" timeOffset="193206">27728 14986 14050,'5'8'1971,"-1"-1"-1478,-4-7-1644,0 0 1191,15 3-35,-3 1-5,15 3-249,23 24 179,-27-12 64,1 4 1,-4 2 58,-14 0-53,-4 7-36,-12 3-3225,-13 5 3298,3-7 7,-7-2-131,10-16 45,5-4-90,-1 1-388,7 5 388,5-8-39,5 9 0,8-9-36,4 1 53,3 0 154,13 10 0,1 2 157,-4 2 140,3 8 0,-5 2 204,-22-10 22,-19 6 0,-6-1-462,-1-11-618,-11 1 0,-1-4-2412,8-10 2969,-5-2 0,19-4 0,7 0 0</inkml:trace>
  <inkml:trace contextRef="#ctx0" brushRef="#br0" timeOffset="193531">28681 14965 10454,'11'5'3496,"-2"0"-1903,-13 48-1647,3-21 1,0 1-448,-1 9 1,-1-1 496,2-5 0,1 0-547,2 2 1,0-3 136,0 3 72,1-5 0,0-3-1061,-1-12-486,-1-5 1889,0-4 0,-1-4 0,0-3 0</inkml:trace>
  <inkml:trace contextRef="#ctx0" brushRef="#br0" timeOffset="193691">28935 15325 5623,'13'8'-838,"-2"-1"-172,-11-7 1010,0 0 0,0 0 0</inkml:trace>
  <inkml:trace contextRef="#ctx0" brushRef="#br0" timeOffset="193959">29083 14965 14008,'-6'-6'1311,"1"1"-1141,5 5-268,0 0-616,0 64 507,8-41 163,-5 14 1,3 0 43,19-14-25,-7-5-1569,1 10 1,-2 2 1747,-6-5-26,0 6 1,-8-3-1492,-17-11 795,-23 0 1,16-12 0,-6-5 0</inkml:trace>
  <inkml:trace contextRef="#ctx0" brushRef="#br0" timeOffset="194109">29083 14965 6841,'5'9'302,"-2"-1"2250,-3-8-4171,71-17-3256,-19 8 4606,1-1 1,-2 0 0,-10 6-1,-17 2 1</inkml:trace>
  <inkml:trace contextRef="#ctx0" brushRef="#br0" timeOffset="194424">29633 14838 6610,'-11'-1'2509,"2"0"-1815,9 1 961,0 0 958,-58 37-2162,34-16-229,-10 4 1,0 4 410,10 17-437,7-9-126,-1 11 5,15-11 1,3-2-76,3 5-2,0-6 1,4-1-461,21-1 160,-3-10-233,13 3-1854,3-14 1,2-4 2388,10-5 0,-15 2 0,-3-2 0,-13-7 0</inkml:trace>
  <inkml:trace contextRef="#ctx0" brushRef="#br0" timeOffset="195257">30036 14901 8172,'8'3'6259,"-1"0"-5187,-7-3-789,0 0 1131,-78 52-1291,48-25-74,-3 2 1,-6 8 0,10-3-199,10 19-208,12-4 0,5 0 75,11-1 114,0-18 0,5-4-303,19-6 267,-5-10-37,13-1-130,-2-21 0,0-7 371,4-2 99,-11-3 0,2-7 0,-7 2 256,-2-14-351,-7 9 1,-4-3 465,-19-22-801,-4 24 269,-12-14-4614,-31 25 3737,18 13-993,-23-3 1383,10 25 0,27-8 1,-9 8-1</inkml:trace>
  <inkml:trace contextRef="#ctx0" brushRef="#br0" timeOffset="195407">29972 15092 1418,'4'8'4242,"-1"-2"-2399,13 17 1,4 4-1486,-1-3-246,3 6 0,5 3-113,6-2 0,-1-5-394,-1 1-391,3 0 0,-2-2 745,-18-16-1670,2 0 1322,-8-7 0,-4-1 0,-1-1 1</inkml:trace>
  <inkml:trace contextRef="#ctx0" brushRef="#br0" timeOffset="195762">30374 14923 15509,'9'7'2542,"-3"0"-2040,-6-7-878,0 0-1374,43 8 1493,-25-1-4,12 4 1,-3 2 260,-17 0 319,-21 34-400,-2-28-753,-21 23 80,23-29-35,0 2-951,14 10 1914,4-6 414,4 9-162,0-12 36,-3-3 588,9 35-1047,-9-23 91,-1 5 0,-3 0-94,-6-13-266,-4 5-5343,-21-12 5609,10-9 0,-7 4 0,17-9 0</inkml:trace>
  <inkml:trace contextRef="#ctx0" brushRef="#br0" timeOffset="195924">30734 15134 15571,'11'6'2175,"-2"-2"-2340,-9-4-8345,49-14 8510,-28 9 0,31-10 0,-44 13 0</inkml:trace>
  <inkml:trace contextRef="#ctx0" brushRef="#br0" timeOffset="196261">31200 14901 9213,'1'5'2963,"1"-1"-809,-2-4-2154,-33 38-17,20-17-178,-8 21 1,3 3-122,14-12 815,3 25-1025,14-33 277,0-9 419,8 1-636,8-17 0,4-8 370,-7-7 1,1-2 77,8 1 0,-1-2 400,-11-4 1,-6-4 889,-8-11 1,-8 0-654,-19-12-659,11 14 1,-3 2 455,-29 8-5054,2 22 0,-1 5 4465,2 2 1,2-1 0,5 1 0,19 2 0</inkml:trace>
  <inkml:trace contextRef="#ctx0" brushRef="#br0" timeOffset="196427">31348 15071 13221,'0'9'1661,"0"-2"-477,0-7-996,0 0-2274,45 43 736,-31-29 1350,13 12 0,-3-3 0,-19-19 0,-1 2 0</inkml:trace>
  <inkml:trace contextRef="#ctx0" brushRef="#br0" timeOffset="196657">31665 14838 14353,'11'0'1470,"-2"0"-807,-9 0-128,0 0-443,-2 30-186,0 4 1,-1 3-375,0 22-680,2-6 0,2-4-1801,2-12 2101,6 6 0,-5-28 0,1-9 0</inkml:trace>
  <inkml:trace contextRef="#ctx0" brushRef="#br0" timeOffset="196891">31941 14796 13552,'6'0'2156,"0"1"-1493,-6-1 110,62 93-567,-51-57 0,-1 2-177,13 1 0,4 2 0,-13 2 33,-21 3 1,-14 2-1,1-9-232,4-12 1,-3-3-883,-13 11 1,-7 5-1,3-9-581,6-13 1,0-4 1087,-24 10 0,2-2 0,13-5 1,-12 1-1</inkml:trace>
  <inkml:trace contextRef="#ctx0" brushRef="#br0" timeOffset="197926">27559 16362 11297,'10'3'1784,"-1"0"-1723,-9-3-97,36-6-9,2 4 42,21-3-120,-12 6-230,3 16 353,-27-6 180,6 14-43,-53 1-174,0-3 35,-18 9-4,9-7 0,2-1 6,3-1 34,1 0 0,9-2-6,19-12 25,4 1-3030,43-1 1471,-18-6 1006,1-1 0,-2-1 1,-12-3-1,-5 0 1</inkml:trace>
  <inkml:trace contextRef="#ctx0" brushRef="#br0" timeOffset="198058">28131 16616 12580,'1'6'540,"0"-1"-827,-1-5 1,0 0-1</inkml:trace>
  <inkml:trace contextRef="#ctx0" brushRef="#br0" timeOffset="198310">28279 16193 8055,'2'5'4634,"0"-1"-2967,-44 32-1762,26-15-111,-9 28 0,5 4-141,20-13 600,1-1 1,5-1-430,16-5 555,-3-9-388,5 4 1,-1 0 1045,-5-6-909,11 26-606,-32-39 478,-33-3 0,22-6 0,-20-5 0</inkml:trace>
  <inkml:trace contextRef="#ctx0" brushRef="#br0" timeOffset="198440">28258 16320 8718,'7'2'719,"-2"-1"1474,38-11-4149,-11 6 0,3 1 1956,12-4 0,-1 1 0,-11 3 0,-5 2 0,6 0 0</inkml:trace>
  <inkml:trace contextRef="#ctx0" brushRef="#br0" timeOffset="198875">28850 16235 13305,'-8'-7'3573,"1"2"-2518,-33 20 1,-7 13-977,10 9-617,-12-7 1,4 3 495,27 10-136,23-6 1,10-1-215,26 5 305,-20-7 0,6-8-557,12-28 0,7-15 0,-7-1 134,5-9 435,-10 1 1,3-5-1,-11 2-1434,-12-10 1509,-3-11-631,-22 20 1,-6 3-25,-5-1 437,0 4 1,-5 6-3280,-20 11 2271,11 8 277,-7 5 750,15 36 1076,19-18 2071,10 32-2135,13-35-93,8 5-705,6-3 1,2 0-16,4 0-147,6 2 0,1-2-368,-6-9 251,10 1-5616,14-4 4729,-35-7 1151,17-7 0,-40 0 0,-1-4 0</inkml:trace>
  <inkml:trace contextRef="#ctx0" brushRef="#br0" timeOffset="199259">29189 16129 15655,'5'9'2016,"-1"-2"-2277,-4-7-27,0 0 145,39 4-148,-20 1-2016,13 12 1,-3 4 2466,-16-2 326,-13 11 1,-7 0-487,-13-7-825,-11 5 1,-1-1 289,11-9 213,-12 13 40,36-22 282,4-2 131,41 23 2553,-22-14-2689,1-1 1,1 2-49,0 9 8,-9-5 2257,-13 30-1797,-13-32-56,-27 17-421,11-32 62,-30-12 0,35 5 0,-12-8 0</inkml:trace>
  <inkml:trace contextRef="#ctx0" brushRef="#br0" timeOffset="200226">29739 16341 15312,'45'-4'-923,"-1"-1"0,1 1 1,-7 0-1,-3 0 1,14-3-1,-9 0 0,-27 2 1</inkml:trace>
  <inkml:trace contextRef="#ctx0" brushRef="#br0" timeOffset="200412">30268 16002 13493,'-10'49'3682,"5"-20"-3741,-5 4 0,0 3-405,1 21-102,5-14-4236,5 9 0,3 0 4600,3-13 1,-2-3 0,0-7-1,-1-23 1</inkml:trace>
  <inkml:trace contextRef="#ctx0" brushRef="#br0" timeOffset="200575">30501 16425 12619,'10'4'2294,"-2"-2"-2000,-8-2-90,0 0-3567,-2 31 644,1-21 2719,4 22 0,-2-29 0,4-2 0</inkml:trace>
  <inkml:trace contextRef="#ctx0" brushRef="#br0" timeOffset="200859">30692 16002 13106,'6'11'2367,"0"-2"-679,-6-9-1677,0 0-11,-1 44-109,0-20 3,2 35 5,9-24 0,2-3 101,-1 1-41,4 2 1,-1-2 31,-5-13-52,2 5-272,0 10 271,-6-21-238,2 12-64,-9-26-366,-2-4-118,-20-16 0,14 12 0,-11-11 0</inkml:trace>
  <inkml:trace contextRef="#ctx0" brushRef="#br0" timeOffset="201009">30671 16087 13305,'11'9'374,"24"-2"0,10-2-2720,-6-1 1,1-1 1716,12 1 1,4 0-181,-11-1 0,1 1 1,-9-1-1,1 0 1,-7-2-1,0 0 1</inkml:trace>
  <inkml:trace contextRef="#ctx0" brushRef="#br0" timeOffset="201409">31284 16087 2877,'10'5'4701,"-3"0"-1345,-7-5-1027,-53-4-1816,26 9-20,-9 8 1,-9 8-1,9 3-693,19 3 0,3 3 196,-17 11 0,6-1 252,30 9-685,18-29 1,6-5 240,7 0 952,-3-2 1,3-5-986,-5-12 1,-2-4 167,18-4-50,-13-11 1,3-10 0,-6 3 575,3-8-469,-2-10 0,-11 2-481,-30 22 183,-9-3-673,-17 15 1,-2 5 377,1 1 460,-2 2 0,3 5 28,9 18 464,10-1 1133,5 12 1,3 3-1044,5-4-147,4 6 1,3-3-140,9-9-442,24 6 1,6-1-298,-6-8-57,9 1 0,-2-4-203,-20-15-493,2-2 1333,-11-14 0,-7 10 0,-1-10 0</inkml:trace>
  <inkml:trace contextRef="#ctx0" brushRef="#br0" timeOffset="201609">31835 16023 13516,'9'11'4241,"2"36"-4235,-12-21-772,0 15 1,-1 2 616,-4 7-97,2-17 0,1 3 246,0 22 0,2-3 0,-1-12 0,1 0 0,1 0 0</inkml:trace>
  <inkml:trace contextRef="#ctx0" brushRef="#br0" timeOffset="204663">26733 12446 11322,'-50'-26'-367,"1"0"1,21 10-1,-2-2 726,-10-7 0,-8-7 0,-1-2 0,8 5-3102,6-2 0,2 0 2806,-2 1 1,-2-3-1,11-6-425,19-8 0,11-8 1,6-1-1,-2 8 271,2-2 0,5 0-188,4 6 0,5-8 0,4-1 0,1 4 1,1 10 62,0 11 0,2 8 1,10-1 0,-2 3 1,9-1 0,7-1 0,3 0-1,2 1 1,-1 1 0,-5 2 0,-7 2 312,7-1 0,-8 3 0,1 1 0,7 0-28,-9 0 1,6 0 0,4-2-1,2 1 1,-2 0 0,-1 2-1,-6 2 1,-6 3 44,12 3 0,-9 4 0,0 2-12,0-1 1,-1 1-1,0 2-58,-3-1 0,-1 0 0,-1 13 41,-6 13 1,-1 14 0,-1 6 0,-4-1 0,-4-6-51,-4-7 0,-4-3 1,-4 7 128,-2 12 0,-1 11 1,-4 3-1,-5-4 1,-8-12 97,-10-13 0,-6-8 0,-10 3 246,3-6 1,-8 3-1,-5 2 1,-4 1-1,-1-1 1,-1-1-1,2-2 1,4-4-494,-8 0 0,3-3 0,0-3 1,-1 0-1,-3 3-76,4 1 1,-1 2 0,-1 1 0,-2 1 0,1-3 0,-1-2 0,0-6 59,-7-3 0,-4-5 0,0-4 0,3-1 0,6-1 0,10 0 0,-3 2 0,3-1 0,-4-4 0,1 0 0,-1 0 0,1 0 0</inkml:trace>
  <inkml:trace contextRef="#ctx0" brushRef="#br0" timeOffset="219081">22542 11747 6340,'-9'-1'507,"2"-1"2609,7 2-2085,0 0 150,43-7-828,-15 4-589,9-1 0,9 0 0,-4 0 380,-6 1 0,2 2 152,16-2 1,10 1 0,-5 0-4,-5 1 0,5 0-325,-17 0 1,6 1 0,4-1 0,2 1 0,0 0 0,-4 0-38,3 0 0,-2 1 0,0-1 0,0 1 0,2 0-65,-2-1 1,0 0 0,1 1-1,2-1 1,0 1 0,3-1-6,-6 1 0,4 0 0,1 1 0,1-1 0,0 0 0,-2 1 0,-3-1 0,-4 0-253,13 1 1,-6-1 0,-1 1-1,6 0 359,-4-1 1,4 1 0,2 0 0,0-1 0,-2 1 0,-3 0-16,-3 0 1,-4 0-1,-1 1 1,1-1-1,1 0-55,8 1 0,2 0 0,0 0 0,-1 0 0,-2 0 16,-8 0 0,-2-1 0,0 1 1,-1-1-1,2 1-195,6 0 0,2 0 0,0 0 0,-4-1 0,-8 1 166,4-1 0,-4 0 395,-1-1 1,3 1 0,-7-1 25,10 0-2,3 0 27,-42-1 1338,-11 0-2264,-16-2 2774,5 1-2964,-23-1-223,21 3 709,-5 1 4505,16 0-3401,2 0 1184,0-2-1997,4 1-58,-1 0 67,2-1-3,-2 0-190,1 0-490,1 0-1213,-2 0 59,1 0 1837,-4-2 0,0 2 0,0-3 0</inkml:trace>
  <inkml:trace contextRef="#ctx0" brushRef="#br0" timeOffset="230834">9440 8043 13324,'8'7'2658,"-1"-1"-2109,-7-6-191,12 72-1051,-1-20 640,0-4 1,1 9 0,0-6 49,0-6 1,0-1-1020,4 11 1,2 6 0,-2-7 1021,-4-15 0,-1-1-6,6 18 1,-1-6 2,-7-14 3,-2-10-3,-3-9-92,-2-7-2307,16-47 1449,-9 9 1,0-3 616,5-9 0,-1-3-118,-1 0 1,-2 0 453,-3 10 0,0 2 49,0 0 0,1 0 596,2-11 0,1 1-636,2-1 752,7-1-301,-12 51 168,10 39-1234,-6-12 1,2 7-1,-1-3 606,0 1 0,2 1 22,1 2 1,2 3-1,-2-8 2161,7 3-2138,-1-7-2029,-10-17 2670,-6-20-618,-3-6-305,0-17 1,0-8 97,-2-1 1,0-2 89,0-6 0,0-6-380,-3-4 1,-2-6-1,0 5-728,0 3 1,-1 2 349,1 3 1,-1-3 0,0 5 806,-2 2 0,1 8 0,2 10 0,-2-2 0</inkml:trace>
  <inkml:trace contextRef="#ctx0" brushRef="#br0" timeOffset="231172">10118 7747 11401,'15'14'2868,"-2"-3"-1788,2 38-5967,-4-13 5080,0 2 0,2 6-340,-4-4 0,1 2 0,0-3 147,-1 0 0,1 1-14,2 8 0,1 5 0,0-7-48,-4-14 1,0-2 43,4 16 0,1-3-530,-1-2 553,5 12-200,-11-37 125,0-2 1172,-2-32-1289,-1-5 131,4-16 0,2-5 47,2-8-5,3 0 0,1 1 210,2 7 2531,6-7-2570,-9 28 475,7 19-86,-3 41-546,0-2-1,-12-4 0,-2 1-11,0 6-1000,-1-3 1,0 1-647,1 0-3258,-1-3 1,1-5 4900,1-17 0,-1-1 0,-2-10 0</inkml:trace>
  <inkml:trace contextRef="#ctx0" brushRef="#br0" timeOffset="231321">10859 8170 5755,'6'12'2856,"-1"-3"151,-3 29-2920,2-1-165,3 21-2342,1-22 1,1-3 2419,-1 0 0,5 9 0,-11-32 0</inkml:trace>
  <inkml:trace contextRef="#ctx0" brushRef="#br0" timeOffset="231457">10710 7980 14325,'-1'-3'1800,"0"1"-8796,1 2 6996,45-12 0,-33 10 0,33-10 0</inkml:trace>
  <inkml:trace contextRef="#ctx0" brushRef="#br0" timeOffset="231703">11113 8043 11499,'8'4'5309,"-1"0"-4371,-7-4-5506,-38 49 4576,22-27-85,-6 13 0,2 0 1371,15-12-2097,21 13 400,3-17-502,17 1 1,5 0 725,5 2 209,-9-5 1,-4 2 1943,-11 4-781,-27 9-1115,-6-10-1164,-37 14-135,22-23-1944,-18 5-850,25-15 4015,-1-5 0,11 1 0,0-2 0</inkml:trace>
  <inkml:trace contextRef="#ctx0" brushRef="#br0" timeOffset="231902">11451 7705 8151,'6'10'2819,"-1"41"-2445,-5-21 0,0 1-373,1 10 0,1 2 1279,-1-1 0,3 2-1662,6 6 1,4 4-1,-1-4-1560,0 2 1,0-1 934,-1-4 1,2 2 0,-2-6 1006,3 13 0,-13-44 0,-1-4 0</inkml:trace>
  <inkml:trace contextRef="#ctx0" brushRef="#br0" timeOffset="232267">11726 7980 11877,'7'3'3856,"-2"0"-2319,-36 18 0,-15 10-1184,20 16-350,-14-8 0,7 0-82,36 6 1,17-23-2459,34-15 2397,-16-8-1327,3-6 1,1-5 1312,1-11 23,-7-1 1,0-3-1803,5-7 1573,-7-1 0,-1-1-240,-6-11 521,2-1 574,-36 21-196,-39 33 681,-1 18-736,-4 2 2248,24 17-2368,23-23 161,29 20-640,7-23 318,18 6-432,-19-20 0,4-7 469,18-10 0,-1-4 0,4 6 0,-16-3 0,0 0 0</inkml:trace>
  <inkml:trace contextRef="#ctx0" brushRef="#br0" timeOffset="232570">12256 7811 11322,'6'36'3380,"1"-11"-3125,-3 26-174,6-21-39,6 1 763,4-2-1082,12-1 0,3-1 112,-4-2 62,2-2 1,-4-5 102,-22-15 347,-2-1-563,-11-12-754,-7-12 925,-2-5-393,3-7 0,2-5 732,5 9 0,2-1-1407,-2-6 0,4-1 1638,13-3 0,6 6-340,16 6-511,-11 9 0,2 3 195,18 13 548,11 4-1041,-11 3-3460,2 1 1,1 0 4083,0 1 0,8 2 0,-40-6 0</inkml:trace>
  <inkml:trace contextRef="#ctx0" brushRef="#br0" timeOffset="288269">26522 4043 9853,'-2'-3'3330,"1"0"-2382,1 3-768,50-3-3950,-7 0 4055,-4 0 1,13-1-1,7 0 1,-1 1 0,-8-1-622,0 1 1,-4 1 0,5-1 345,1 0 1,8-1 0,2 1 0,-3-1 0,-5 2-483,0-1 1,-5 2 0,4-1 424,4 1 0,3-1 0,2 1 0,-4-1-38,-12 1 0,-2 0 0,0 0 0,4 0 51,8 0 1,4 0-1,2 0 1,-2 0-1,-4 0-208,-4 0 1,-4 1-1,-1-1 1,0 1 18,14-1 0,0 0 0,-5 1-213,7 0 1,-10 0 640,-10 2-132,-39 1-661,-53 2 295,11-3 0,-9 1 1,-4-1-1,-1 1-156,-4 0 0,-3-1 1,0 1-1,-2 0 259,9-1 0,-1 1 1,0-1-1,-2 1 0,0-1 180,3 1 1,-1-1 0,-2 0 0,1 1-1,3-1 1,3 0-98,-1 1 1,4-1 0,0 0 0,-5 0 733,-3 1 1,-8 0 0,-2 0 0,0 0-1,4 0 1,8 0-246,-5-1 0,7 1 0,-3-1-171,-2 1 1,-4 0-1,2-1 1,10 1 513,7-2 0,8 1-117,1 2-398,43 2 56,27-2 1,21-1 0,5 0-198,-20-1 1,3 0-1,2 0 1,1 0 0,0 0-50,-4-1 1,1 1-1,0 0 1,1 0-1,2-1 1,1 1-44,3 0 1,2-1-1,3 1 1,-1-1 0,1 0-1,-1 1 1,-2-1-94,1 1 0,-1 0 1,-1 0-1,0-1 0,1 1 1,2 0-184,-3 0 1,2 0-1,1 0 1,0 0 0,0 0-1,-3 0 1,-2 0-480,5 1 0,-1-1 1,-3 0-1,-1 0 1,-3 0-70,0 0 0,-1 1 0,-3-1 0,-6-1 1027,5 0 0,-8-1 0,1 0 0,-14-1 0</inkml:trace>
  <inkml:trace contextRef="#ctx0" brushRef="#br0" timeOffset="303724">9525 9567 12557,'11'3'1770,"-3"-1"-1770,-8-2 698,0 0-3793,176-86 3160,-127 65 1,2 0-347,-7 2 0,9-5 1,2-2-1,-1 2 1,-5 4 289,2 2 0,-5 3 1,2 0-516,5-2 0,0 0 1,6-1 481,-10 3 0,3 0 0,3-2 0,4 1 0,4-2-81,-16 5 0,4 0 0,4-1 0,1 0 1,1-1-1,2 0 0,-2 1 0,0 0 0,-3 0 1,-2 1 104,7-2 0,-2 0 1,-2 1-1,-1 0 1,1 1-1,1-1 0,3-1 6,-7 2 0,3 0 0,1 0 0,1-1 1,1 0-1,0 1 0,-2-1 0,-1 2 1,-2 0-1,-3 1-20,10-1 1,-2 1-1,-2 0 1,-3 2-1,-1-1 1,0 1-3,-1 0 0,-3 0 1,-1 1-1,1-1 0,2 1-54,-1-1 1,0 1-1,2 0 1,0-1 0,1 1-1,0 0-699,6 0 0,3-1 1,1 1-1,-2 0 1,-2 1-1,-5 0 769,1 0 0,-5 1 0,-2-1 0,4 1 0,1-1 0,5 0 0,-1 0 0,-6 1 0,-10 1 0,17-2 0</inkml:trace>
  <inkml:trace contextRef="#ctx0" brushRef="#br0" timeOffset="329064">17251 6752 9280,'0'7'-299,"1"-1"-172,-1-6-2,35-16 390,0 8 1,3 1 187,-2-5 0,2 0-730,9 2 1,0 2 899,7-5-643,-12 1 1,8-2 0,-7 3-1,9-3 1,0-1 0,0 0-1</inkml:trace>
  <inkml:trace contextRef="#ctx0" brushRef="#br0" timeOffset="332915">21061 11515 6428,'2'6'207,"0"-1"-299,-2-5 4899,0 0-4317,2 3-439,-2-2 296,1 2 34,-1-2 42,0 0-387,2 0-28,-1 0 1,2-1-1,-1 0 85,1 1-88,0-1 40,0 1 101,1-1 252,3 2-325,4-2-73,-1 1-6,1-1-39,-7 0 90,2 0 73,-1 0 8,2 0-90,-3 0-137,2 0 57,-3 1-63,4-1 107,-3 0 3,0 1 75,0-1-134,-2 0 51,1 1-32,-1 0-41,2 0 53,2-1 106,0 1-20,0-1 119,-5 0-357,0 0 116,1 1 8,0-1 8,2 2 34,-1-2 106,3 0 92,-3 0-114,2 0-3,-4 0 48,0 0-222,4 0 12,-1 0 58,1-1 34,-3 1-846,-1-1 846,-6 2 0,4-2 0,-4 2 0</inkml:trace>
  <inkml:trace contextRef="#ctx0" brushRef="#br0" timeOffset="334883">21124 14732 6336,'2'4'1598,"-1"0"-1908,-1-4-1289,0 6 2302,-1-3-199,1 4 280,0-5 1750,-1-2-572,1 3-1284,-1-3 1476,1 3-1057,2-2-903,-2-1-164,3 1-119,-2-1-110,3 0 297,0 0-48,1 0-38,-2 0 74,-1 1-16,0 0-16,6 2-71,-1-1-20,2 1 32,1-1 94,-2 0-19,0 0 51,-2 0-60,-4-1-16,2 0-45,-2 0-148,4 0 50,-3 0 92,1 0-2,-2 0-9,-1-1-22,1 1 36,1 0-31,0 0 29,2 1-48,-3-1 47,0-1 3,2 1 98,-2-1-58,1 1-37,-2-1-53,0 1-87,2 0 92,1 1 56,0 0 43,0-1 69,0 1-89,-2-1-39,0 0-247,-1 0 123,1-1 121,-1 0 22,4 1 51,-3-1 61,0 1-61,0-1 44,-1 1-50,2 0-56,-1 0 0,0 0-3,-1-1-44,3 1 2,-2 0 34,2 0 11,-2-1-3,0 0-81,-1 1-1806,0 0-46,1 0 968,-1-1-326,1 1 0,-1-1 1</inkml:trace>
  <inkml:trace contextRef="#ctx0" brushRef="#br0" timeOffset="338353">12912 14563 7878,'-2'-10'1325,"1"2"-1199,1 8 1778,0 0-5430,-4 38 4282,4-7 0,1 4-567,-3 2 0,1 2-670,2 6 1,1-1 760,1 16-199,-1-13 1,0 1-82,0-12 0,1 3-518,-1 11 0,1 8 0,-1-7 518,0-10 0,0 0-38,1 8 0,0 5 0,-1-7 685,1-14 1,-1-2-756,3 17 0,1 2-238,2-5 0,0-3 102,-3-11 0,1-1 249,2 4 1,0-7-988,-4-19 982,2-23 0,-5 10 0,2-16 0</inkml:trace>
  <inkml:trace contextRef="#ctx0" brushRef="#br0" timeOffset="338933">12890 14732 13423,'50'0'-175,"-1"0"0,-7-1 0,2 1 0,-5-1-59,-3-1 1,2 0-289,9-2 0,11-1 1,2 0-1,-9 0-374,4 0 0,-1 0-655,4-1 0,4 0 1,-10 1 1065,1 3 1758,-21 1-1155,-14 1 2371,-1 2-1291,-13 1-213,-3 1 146,-2 10-1153,1-1 425,-1 44-318,2-24 1,0 3-363,-1 6 1,1 2 294,0 1 0,0-1-6,0-10 1,0 2-12,2 16 1,-1 0-1040,0-13 0,1 1 1050,0 8 0,2 5 1,0-4-13,1-2 0,0-3-358,1 10 1,1-2 357,-3-19 0,0-4 1679,2 20-1732,-3-17-732,0 10 785,-4-26 53,1-1 2200,-1-9-2180,0-2 1369,-1-2-1319,0-1 510,-13-1-208,-16 1-89,-1-1 2587,-23 0-2656,14 0 0,-4 0-158,-8 0 1,-2 1-719,1 0 0,1-1 700,4 1 0,3 1 75,-5-1-1092,-5 0 1,-2-1-868,24-2 1,1-1 1704,-23-2 0,5-2 0,23-1 0,10-2 1</inkml:trace>
  <inkml:trace contextRef="#ctx0" brushRef="#br0" timeOffset="339352">12933 15303 11994,'-8'-5'3269,"2"0"-3267,6 5 399,0 0-4403,47 1 4182,2-2 1,7-1-352,-17 1 0,2 0 0,1 0-363,2-1 0,1 0 0,-3 1-77,2-1 1,-5 1-1196,14 0-2019,-7 1 3391,0 2 1,-26-2 0,-1 2 0</inkml:trace>
  <inkml:trace contextRef="#ctx0" brushRef="#br0" timeOffset="340169">13801 15240 6255,'-11'-4'2382,"2"0"-2382,9 4 28,0 0-3343,-62 15 2587,35-10 728,-17 3 0,1-1 0,26-6 0,-5-1 0</inkml:trace>
  <inkml:trace contextRef="#ctx0" brushRef="#br0" timeOffset="341136">13991 14478 1254,'10'10'4794,"-2"-1"-1661,-8-9-2729,0 0 2264,-6 18-2201,1 4-299,-2 9 599,3 6-772,3-15 1740,15 22-1847,-1-23-618,24 12 481,-11-24-261,25-4 208,-19-10-62,0-9 0,-2-6-2560,-4-11 3067,7-12 785,-28 7-1205,-25 5 50,8 8-1482,-25 0 668,18 20-820,-14 3 1158,16 4 848,-8 17 1241,17-5-574,2 8 4168,13-4-2781,18 9-1947,-5-9-168,6-1 0,2-2-180,6-2-1191,-4-4 1,0-1-1534,-2-2 1022,0-3-206,-24-6 2004,-4-3 0,0 2 0,0-1 0</inkml:trace>
  <inkml:trace contextRef="#ctx0" brushRef="#br0" timeOffset="341670">14372 14499 12022,'-1'-4'3036,"1"0"-2389,0 4-1109,42-8-361,6 3 625,-18 0 1,1 1-3546,21 6 3743,-37 2 0,-2 4 216,-10 1 361,-12 7-463,0-2 102,-11 6-202,-22 11-255,13-8 98,-7 5 3058,24-13-3106,19-3 135,0-3-70,9 3-143,7-1 168,3 4 101,1 1 309,0 13 1303,-21-6-1379,-2 2-303,-24-4-5842,-24-3 5912,8-4 0,0 0 0,24-10 0</inkml:trace>
  <inkml:trace contextRef="#ctx0" brushRef="#br0" timeOffset="342368">14330 15875 10317,'-9'-10'4520,"3"2"-4349,-33 26-28,24-7 78,-29 15-5596,33-12 6321,-3 14 811,8-1-1889,1 7-1638,15-5 913,16-6 188,2-10 115,2-6-174,-7-14 2264,-8-6-2196,-1-5 360,0-37 1479,-12 17 3527,-6-21-4001,-13 33-1066,-10 10 120,10 9-81,-3 4-84,13 4-87,-1 4 490,4 0-92,4 10 159,5-7-67,12 11 3,-2-9 3,17 8-90,22 5 87,-6-2-5,8 1 5,-27-11-468,-6-2-3811,-7-4-58,8 3 1923,-16-6 2414,2 0 0,-9-2 0,-1 0 0</inkml:trace>
  <inkml:trace contextRef="#ctx0" brushRef="#br0" timeOffset="342606">14711 15833 3351,'4'9'3016,"-1"-2"-76,-3-7-2430,0 0-591,-11 64 78,6-35-461,-1 11 0,0-1 58,3-13 871,1-2-1695,1 3 2533,0-9-5385,-1 0 4082,-2-21 0,2 4 0,-2-9 0</inkml:trace>
  <inkml:trace contextRef="#ctx0" brushRef="#br0" timeOffset="343106">14139 15177 7058,'-3'-2'5802,"-1"1"-4640,4 1-364,-45 41-705,32-22-737,-12 7 0,3 1 642,20-5 65,2-1-108,4-1-171,3-2-251,27 8 422,-12-14-53,19 4-126,-20-19 70,-1-3 11,-2-5-230,-2-3 465,0-31 15,-9 20 859,-2-21-1445,-13 24 199,-1 8-1220,-9-2 1500,-14 12 0,15 0 0,-7 6 0</inkml:trace>
  <inkml:trace contextRef="#ctx0" brushRef="#br0" timeOffset="343257">14139 15304 7850,'11'4'4282,"-2"0"-3476,-9-4 592,39 25-1398,-22-14-1035,32 20 1026,-34-22 185,0 0-257,-3-2-810,1 1-2959,-2-3 3850,-2-2 0,-4-1 0,-3-3 0</inkml:trace>
  <inkml:trace contextRef="#ctx0" brushRef="#br0" timeOffset="343570">14372 15261 10779,'13'9'1143,"-2"-2"-880,-11-7-473,65-11 73,-38 8 5,16-3 0,-1 2 43,-24 7 187,1 8 630,-23 14-630,-4-2 47,-19 16-69,8-19-76,-12 12-45,15-17-226,-1 9 425,12-16 487,9 4-487,4-10 99,16 0-2427,26-14-1217,-6 2 3391,11-9 0,-34 11 0,-12 3 0</inkml:trace>
  <inkml:trace contextRef="#ctx0" brushRef="#br0" timeOffset="344018">14838 15261 13863,'7'1'2646,"-2"-1"-2672,-5 0-903,0 0 500,39-1-1239,-14-2-2354,29 0 4022,-35 0 0,-8 2 0,-10 1 0</inkml:trace>
  <inkml:trace contextRef="#ctx0" brushRef="#br0" timeOffset="344154">14838 15409 4470,'1'11'2434,"-1"-3"411,0-8-2462,0 0 79,35 1-2003,-15-4 1596,13-2 1,0-1-1,-14 0 1,10-7 0</inkml:trace>
  <inkml:trace contextRef="#ctx0" brushRef="#br0" timeOffset="344653">15177 15219 12650,'10'11'1560,"-2"-2"-1336,-8-9-375,-5 58-390,8-29 488,-5 5 0,1-2-219,7-11 317,-1-15-90,-1-5-1792,5-16 773,-2-2 98,6-10 145,0 4 926,4-3 0,1 1 733,0-1 1155,17-18-1284,-27 36 147,0 2-340,-4 19-516,-2-3-2,2 14-12,-2 2-56,-1-7-3,1 5 34,0-5 181,-1-11-248,0 2-138,1-12-263,0-3-216,2-4-388,17-26 1430,-9 15 751,16-20-519,-17 31-18,0-1-65,-6 8 635,-1 4-935,-1 2-107,2 11-106,-2-3-417,-1 6-193,-1-3 655,2 11 0,-2-15 0,1 8 0</inkml:trace>
  <inkml:trace contextRef="#ctx0" brushRef="#br0" timeOffset="344985">15663 15303 12879,'-2'-7'1700,"1"2"-3159,1 5 907,0 0 37,43-2 398,-28-2 486,36-19-394,-45 9-39,-2-11 89,-12 12-25,0 4-146,-9 1 1132,-6 14-723,2 0 466,-10 18-477,15-6-252,-2 7-9,10-7-1867,13 30 795,2-25-2106,18 21 1261,-10-36 1926,13-2 0,-19-5 0,4-1 0</inkml:trace>
  <inkml:trace contextRef="#ctx0" brushRef="#br0" timeOffset="345354">16044 15261 11152,'-8'-10'3100,"2"2"-2134,6 8-255,0 0-283,-58 20-383,41-9-48,-16 5 1,5 1-52,25-4 46,1 3-62,3-5-622,11 5-128,4-8-389,15 0 404,-6-13-292,7-16 860,-18-7 0,-4-3 282,8-13 694,-10 0 1,-4 2-26,-3 13-28,-1-9 672,-1 30-1190,-1 7 401,-4 15-438,2 3-44,-4 11-51,3-2-145,3 6 0,2 1-403,2 2-243,2 1 0,3-2-505,2-13-2512,10 3 3772,-4-17 0,-4-1 0,-2-6 0</inkml:trace>
  <inkml:trace contextRef="#ctx0" brushRef="#br0" timeOffset="345508">16256 15261 6648,'3'8'3576,"0"-2"-946,-3-6-2585,-5 33 586,4-18-1278,-4 27-5393,5-18 6040,-2-12 0,1 5 0,-1-15 0</inkml:trace>
  <inkml:trace contextRef="#ctx0" brushRef="#br0" timeOffset="345654">16214 15134 12473,'10'6'2742,"-1"-2"-2689,-9-4-735,0 0 1,0 0 0</inkml:trace>
  <inkml:trace contextRef="#ctx0" brushRef="#br0" timeOffset="346007">16468 15261 4010,'1'6'6115,"-1"-1"-3156,0-5-2870,-45 22-55,31-10-1431,-13 9 1,3 1 1318,19-5 935,1 8-3142,31-7 2094,-12-13-2738,32-6 1963,-27-12 409,11-18 1165,-15-2 515,-3 7 3243,-8 2-2865,-5 18-1011,0 3 541,-1 3 531,-3 12-1321,2-4-126,-2 11-54,2-8-159,2 5-632,1-4-7301,16 10 8031,-8-15 0,8 3 0,-12-10 0</inkml:trace>
  <inkml:trace contextRef="#ctx0" brushRef="#br0" timeOffset="346335">16658 15219 3419,'5'14'4503,"-2"-3"-1894,-3-11-2410,-4 39-943,6-4 744,-5 13 1096,8-19-768,-3-26 127,0-1-455,0-3-1203,12-22 749,-3 8-176,20-27 678,-12 23 1189,14-11 1472,-3 11-2197,-8 5 482,1 12-655,-18 11-197,1 7-94,-3 2-1073,4 34-622,-5-26-41,3 19-1521,-6-37 3209,-4-6 0,2-2 0,-2 0 0</inkml:trace>
  <inkml:trace contextRef="#ctx0" brushRef="#br0" timeOffset="348172">13377 14669 6344,'5'8'2285,"-2"-1"-1440,-3-7 5680,0 0-6365,1-3-54,-2 0-142,0-1-216,-4-12 249,2 8 104,-2-13-99,3 12 138,-1-3 177,-1-7-258,2 8-59,-2-8-73,3 8 3,0 2-45,0-3 160,1-10-98,0 5 111,0-13-52,0 13 126,0 1-23,-2-14-109,1 15-34,-3-20 59,3 23-25,-1-3 3,1 4-11,-1-12 8,0 8 0,0-9 3,0 10-1,1-2 102,-1 1-104,0 0 132,-3-16-230,2 9 56,-3-13-3,4 17-25,1 2 64,0 4 163,-1-18-112,-1 12-20,-2-18-95,2 21 70,0-3-3,1 7-296,1-13 299,0 10 44,1-14-38,0 16 145,0-5-72,0 6 52,-1-16-139,0 12-12,-1-15-75,0 20 8,2-4-47,-1 6-57,1-15 270,0 10-74,0-11 82,0 8-17,0 4-28,0-3-42,0-1-98,0 9-59,0-6 149,0 9 0,0 0 8,0 0 229,0-4-184,0 3 17,0-4 33,0 6-59,0 0-33,0 1-1972,0 1 1,0 0-1</inkml:trace>
  <inkml:trace contextRef="#ctx0" brushRef="#br0" timeOffset="353088">14732 13441 2637,'9'1'577,"-1"-1"952,-8 0-1583,0 0 2337,-3 0-1653,2 0 275,-3 0-157,1-2 513,1 0-1124,-7-1-137,4 1 255,-7-2 19,6 3 99,-3 0 106,2 0 859,-17 0-1147,9 4 305,-20 6-200,17 3-83,-6 8 42,6 5 0,2 3-255,-1 14-62,4-8 1,3 1 52,11 1-27,7-6-256,18-12 1,5-5 112,2 0 120,2-2 1,1-4 13,15-20 36,-13 0 18,10-12 237,-21-4 1,-4-3-242,1-3 119,-5-3 1,-4 0-71,-13 9-54,-6-7-1075,-36-3 323,17 23-742,-7 1 1,-1 4 1493,-2 18 0,7-5 0,8 5 0</inkml:trace>
  <inkml:trace contextRef="#ctx0" brushRef="#br0" timeOffset="353271">14711 13547 7095,'8'9'5070,"-2"-2"-4417,-6-7 50,0 0-277,36 42-488,-19-21 30,7 7 0,-1-1-131,-3-5-215,1 0-28,-1-1-3576,16 9 3982,-14-16 0,4 5 0,-20-17 0</inkml:trace>
  <inkml:trace contextRef="#ctx0" brushRef="#br0" timeOffset="353658">15007 13483 14742,'-6'-5'2083,"2"2"-2649,4 3-1105,0 0 691,52-3 854,-20 19 386,24-9 73,-41 18-114,-28-3-225,0-4-1652,-16 33 787,19-31 289,-6 18 338,16-30 244,3-1 62,1-2 1618,20 10-1509,-11-6-110,13 9-97,-12-1-26,-5-4 443,-7 25-381,-7-23-588,-15 15-36,5-26-1350,-3-1 1126,7-11 0,5 5 0,2-5 0</inkml:trace>
  <inkml:trace contextRef="#ctx0" brushRef="#br0" timeOffset="353809">15409 13653 13703,'6'6'675,"-1"-1"-745,-5-5-507,45-3-913,-20 1 639,21-2 1,-1-1 0,-20 3 0,18-4-1</inkml:trace>
  <inkml:trace contextRef="#ctx0" brushRef="#br0" timeOffset="353977">15557 13525 12129,'-11'11'3122,"1"-2"-2385,10-9-286,-14 40-390,7-16-61,-2 3 0,1 4-1666,5 7 0,2-1-2266,1 3 3932,0-6 0,2-4 0,0-18 0,-1-10 0</inkml:trace>
  <inkml:trace contextRef="#ctx0" brushRef="#br0" timeOffset="354457">15917 13483 10913,'7'8'3756,"-1"-2"-3023,-6-6 829,0 0-1691,-16 94 15,12-59-276,-5 19 0,2-2 1,7-31-12,0-4-187,2-4 601,14-6 0,-10-4 1,10-3-1</inkml:trace>
  <inkml:trace contextRef="#ctx0" brushRef="#br0" timeOffset="354606">16087 13758 8780,'-9'15'1360,"3"-3"-1146,6-12-1233,0 0 1,0 0-1</inkml:trace>
  <inkml:trace contextRef="#ctx0" brushRef="#br0" timeOffset="354856">16214 13504 7321,'1'11'812,"0"-3"1968,-1-8-2780,0 0 1304,-15 34-1508,12-16-551,3 17 1,5 2 1264,5-12-608,15 19 98,-15-28 42,0 0 2807,-2-2-2208,-1 17-515,-7-17-761,-10 13-475,-4-23 283,-22-7 1,23 1-1,-10-5 1</inkml:trace>
  <inkml:trace contextRef="#ctx0" brushRef="#br0" timeOffset="354974">16214 13568 12165,'7'1'-1081,"42"-13"1081,-14 3 0,14-6 0,-25 10 0</inkml:trace>
  <inkml:trace contextRef="#ctx0" brushRef="#br0" timeOffset="355206">16595 13462 12196,'0'3'3901,"-11"47"-5170,4-25 1273,-1 6 0,0 3-50,0 5 0,1-2-638,-1 15-159,1-12 1,2-3-794,2-7-353,3-12 1989,3-14 0,-2-2 0,2-2 0</inkml:trace>
  <inkml:trace contextRef="#ctx0" brushRef="#br0" timeOffset="355658">16849 13568 0,'2'10'3864,"-1"-2"-434,-1-8-819,0 0-2628,-50 74 165,34-44-73,-13 21 1,4-1-177,21-22 101,1 7 1101,24 6-1182,-9-23-238,28 11 81,-16-32-67,9-4 2756,-7-7-2492,1-12 1,-1-3 166,1-5 15,-2-4 1,-4-1 496,-14 8-223,0-9 857,-29 0-1687,-2 18-299,-22-5-308,15 23-1619,1 8-943,13 3 2934,1 7 0,8-7 0,2 1 0</inkml:trace>
  <inkml:trace contextRef="#ctx0" brushRef="#br0" timeOffset="355809">16912 13780 12288,'2'4'3022,"-1"0"-2285,-1-4-967,45 50-358,-27-31-282,11 13 1,-1-1-559,-16-16-54,2 2 152,-9-9 1330,-1-1 0,-3-4 0,0 0 0</inkml:trace>
  <inkml:trace contextRef="#ctx0" brushRef="#br0" timeOffset="356307">17209 13589 11521,'7'3'2297,"-2"-1"-1830,-5-2-783,0 0 425,-5-3 160,4 2 101,-4-2 1948,6 3-2016,-1 3-92,-1 10-207,-2 4 6,-2 10-130,2 9 1,0 1 109,-1 4-89,3-3 1,2-1-318,5 0 310,1-13 12,1 3-2039,-3-15 854,-3-10-2133,-1-13 1879,-1-6 484,0-10 1050,1 6 0,-1 8 0,1 4 0</inkml:trace>
  <inkml:trace contextRef="#ctx0" brushRef="#br0" timeOffset="356561">17272 13589 8774,'2'10'7536,"28"-34"-7629,-5 15-75,18-23 90,-13 32-176,-1 14 1,-1 5 245,-3 0-15,1 7 1,-6 2 112,-18-6 122,-8 5-52,-8-12 34,-16-4 1,-3-3-80,0 1-62,0-2 0,2-2 54,13-4 75,5-1 593,13 9-47,9 3-562,18 11-138,0-4-28,6-1-68,-5-6-2382,3-1 1,1-1-1993,-1 0 4250,22 5 0,-46-13 0,-3-2 0</inkml:trace>
  <inkml:trace contextRef="#ctx0" brushRef="#br0" timeOffset="359125">12361 13398 7632,'-1'-7'4110,"-1"1"-3712,2 6-3864,0 0 3466,13-6 0,-9 5 0,9-5 0</inkml:trace>
  <inkml:trace contextRef="#ctx0" brushRef="#br0" timeOffset="359274">12552 13335 6383,'2'9'1661,"-1"-1"-2336,-1-8 443,0 0 1,0 0 0</inkml:trace>
  <inkml:trace contextRef="#ctx0" brushRef="#br0" timeOffset="359407">12721 13314 11854,'13'0'-347,"-3"0"31,-10 0-3,0 0 1,0 0 0</inkml:trace>
  <inkml:trace contextRef="#ctx0" brushRef="#br0" timeOffset="359525">12996 13272 0,'11'3'0,"-3"-1"256,-8-2 1,0 0 0,0 0 0</inkml:trace>
  <inkml:trace contextRef="#ctx0" brushRef="#br0" timeOffset="359691">13377 13229 5350,'11'1'247,"-3"0"1756,-8-1-3032,0 0 1,0 0-1</inkml:trace>
  <inkml:trace contextRef="#ctx0" brushRef="#br0" timeOffset="359811">13822 13208 7131,'10'3'3027,"-3"-1"-3027,-7-2-110,0 0 110,50-9 0,-38 7 0,38-7 0</inkml:trace>
  <inkml:trace contextRef="#ctx0" brushRef="#br0" timeOffset="359957">14351 13208 3623,'8'11'2324,"-1"-2"-629,-7-9-2151,0 0 1,0 0 0</inkml:trace>
  <inkml:trace contextRef="#ctx0" brushRef="#br0" timeOffset="360058">14732 13250 13103,'7'13'-1795,"-1"-4"457,-6-9 1338,0 0 0,0 0 0</inkml:trace>
  <inkml:trace contextRef="#ctx0" brushRef="#br0" timeOffset="363461">13166 13525 0,'-11'-1'0,"2"0"1899,9 1-1991,0 0 1,0 0-1</inkml:trace>
  <inkml:trace contextRef="#ctx0" brushRef="#br0" timeOffset="364199">13145 13504 6691,'0'11'1890,"1"-3"-1716,-1-8 9656,0 0-9619,58 4-264,-28-4-22,7 1 1,10-1-1,-8-1 5,3-2 53,-4 1 0,-4-1-58,-11 2 128,-10 1 818,-2 0-804,-8 0-694,-2 0 515,-5-1 33,2 1-122,-3 0 206,4 0 203,0 0-85,-2 0-115,2-1-646,-2 1-1308,2-1-788,-1 1 2734,-6 0 0,5 0 0,-3 0 0</inkml:trace>
  <inkml:trace contextRef="#ctx0" brushRef="#br0" timeOffset="366466">14965 16552 3321,'-7'-6'1616,"2"1"1161,5 5-1651,-37-3 443,22 6-1228,-12 9 1,1 4-199,17 2-143,-6 22-45,24-14-53,0-6 750,10 6-1897,15-11 0,4-4 629,2-2 1535,10-4 1,-2-6-1194,-12-12 888,-10-23 1,-6-6-461,-10 7-18,-9-9 0,-7 3-136,-14 19-446,-11-2-1143,0 17 0,-3 5 1589,-17 10 0,-8-6 0,33 11 0</inkml:trace>
  <inkml:trace contextRef="#ctx0" brushRef="#br0" timeOffset="366609">14944 16531 6437,'15'52'7087,"-2"-29"-6214,5 32-167,-1-39-351,8 2 1,5-1-765,17 7-654,-8-5 1,0-3-1745,6-3 695,-7-6 1385,-11-5 1,-15-1 0,1-1-1</inkml:trace>
  <inkml:trace contextRef="#ctx0" brushRef="#br0" timeOffset="366809">15558 16489 14423,'7'10'2220,"0"-2"-1733,-7-8-338,0 0-5848,-26 126 5192,19-82 301,-2 2 1,-1 8 0,3-13-420,7-18-42,0-4 175,4-4 1,-3-7 0,3-2 0</inkml:trace>
  <inkml:trace contextRef="#ctx0" brushRef="#br0" timeOffset="366978">15727 16616 14439,'4'8'1053,"0"-1"-938,-4-7-2103,62-7 823,-34 4 397,10-2 1,0 1-3379,-7 0 4146,-9 1 0,-4 0 0,-11 1 0</inkml:trace>
  <inkml:trace contextRef="#ctx0" brushRef="#br0" timeOffset="367163">16214 16425 6883,'4'9'2360,"0"-1"984,-4-8-3213,-29 50-245,19-24 114,-8 30 0,2 1 0,11-29 0,1 32 0</inkml:trace>
  <inkml:trace contextRef="#ctx0" brushRef="#br0" timeOffset="367309">16341 16743 13927,'5'6'1865,"-1"-1"-1694,-4-5-171,-6 11 0,4-8 0,-4 8 0</inkml:trace>
  <inkml:trace contextRef="#ctx0" brushRef="#br0" timeOffset="367564">16489 16383 12255,'7'5'2523,"-1"-1"-1473,-6-4-543,0 0-513,22 29-27,-13-14 22,17 25 11,-16-12-47,-5 2 1,-2 0 46,3 7 0,-2 19-3,-4-46 3,0-2-4435,-24-9 4435,2-8 0,-6 4 0,12-4 0</inkml:trace>
  <inkml:trace contextRef="#ctx0" brushRef="#br0" timeOffset="367713">16489 16404 15324,'49'-3'3433,"-14"0"-3901,0-1 1,2-1 467,0 0 0,-3-1 0,10 1 0,2-3 0</inkml:trace>
  <inkml:trace contextRef="#ctx0" brushRef="#br0" timeOffset="368060">17018 16277 11202,'4'8'5458,"-8"35"-5458,0-21-45,-5 30 37,4-24-1196,1 28-3807,3-26 3844,0 18-1914,0-30 3081,1-4 0,0-3 0,0-5 0</inkml:trace>
  <inkml:trace contextRef="#ctx0" brushRef="#br0" timeOffset="368728">17314 16383 15660,'-37'43'599,"-1"-1"0,5-1 1,9-4-712,20 1-779,33 12 707,-10-35-82,22 10 28,-6-37-87,-8-1 204,2-16 1,-3-8 302,-15 7 0,-2-1 45,7-4 0,-5-1 170,-20-19-265,-25 26-300,13 10 123,-12 4 6,26 17 11,3 2 495,8 31-411,10-6-56,0-3 0,2 1-148,14 2-1093,19-5 1,2-2-628,-9-8 1868,12 0 0,-5-6 0,-33-9 0,7-5 0</inkml:trace>
  <inkml:trace contextRef="#ctx0" brushRef="#br0" timeOffset="369360">17738 16235 6493,'1'3'6316,"0"0"-5646,-1-3-23,0 35-82,-1-17-83,1 28-82,0-23-240,13 31-269,0-17-87,0-8 0,1-2 11,4-5-532,9-9 734,-16-12-473,9-7 419,-14 0 35,17-25 4,-15 15 583,5-37-67,-17 31-87,-6-8 1,-1 1-236,2 10 75,-9-16-156,17 30-717,15-8 431,-4 7 65,13-8-54,-6 9 90,1 1 6,2 2-122,10 11 0,2 3 104,-2 3 78,4 6 0,-4 3-32,-14 0 27,-1 7 1345,-24 4-1202,-2-19-39,-17 10 12,5-22 52,-1 0-72,4-2 6,-1 4 91,12-2 273,4 2 170,17 3-479,4-2-315,25 3 1,5-2-427,-2-1-1165,11 2 1,-1-1 1757,-11 1 0,-8-2 0,-17-2 0</inkml:trace>
  <inkml:trace contextRef="#ctx0" brushRef="#br0" timeOffset="369910">12234 17547 5973,'7'10'1484,"-2"-2"824,-5-8-4580,0 0 0,0 0 0</inkml:trace>
  <inkml:trace contextRef="#ctx0" brushRef="#br0" timeOffset="370060">12552 17505 11451,'2'10'3554,"0"-2"-6338,-2-8 712,0 0 2072,38-5 0,-29 4 0,29-4 0</inkml:trace>
  <inkml:trace contextRef="#ctx0" brushRef="#br0" timeOffset="370178">12848 17484 9474,'22'0'2840,"-4"0"-2905,-18 0-806,0 0-3659,44-8 4530,-21 5 0,24-6 0,-35 8 0</inkml:trace>
  <inkml:trace contextRef="#ctx0" brushRef="#br0" timeOffset="370277">13123 17463 6319,'4'5'6132,"-1"-1"-7457,-3-4 1325,27-2 0,-20 1 0,20-1 0</inkml:trace>
  <inkml:trace contextRef="#ctx0" brushRef="#br0" timeOffset="370411">13441 17484 14479,'6'2'431,"-2"1"-811,-4-3 0,0 0 0</inkml:trace>
  <inkml:trace contextRef="#ctx0" brushRef="#br0" timeOffset="370561">13801 17441 10606,'4'1'1611,"-1"-1"-1784,-3 0 173,50-2 0,-38 1 0,37-1 0</inkml:trace>
  <inkml:trace contextRef="#ctx0" brushRef="#br0" timeOffset="370679">14203 17463 13282,'3'1'-6,"26"-2"0,4-3 0,-18 2 0,15-1 0,0 0 0</inkml:trace>
  <inkml:trace contextRef="#ctx0" brushRef="#br0" timeOffset="370828">14732 17463 13801,'42'-5'-508,"0"0"0,0 0 0,6 0 0,1 0 0,-13 2 0,-12 1 1,16-1-1</inkml:trace>
  <inkml:trace contextRef="#ctx0" brushRef="#br0" timeOffset="370926">15134 17441 8618,'10'4'5273,"-2"0"-9432,-8-4 4159,-38 16 0,29-12 0,-29 13 0</inkml:trace>
  <inkml:trace contextRef="#ctx0" brushRef="#br0" timeOffset="372679">13441 17187 6227,'8'10'1889,"-1"-2"-539,-7-8-493,0 0-465,13-4-202,-9 2 185,12 4-383,-14 6 61,1 2-5,-3 1 274,-9-3 59,0-2-208,-5-2 298,2-4-471,6-2-320,-2-15 312,6 10-65,4-11-44,1 14-637,20-1 609,-13 4-300,13 3 288,-17 2 638,-2 18-290,-5-13-29,-5 9 85,-1-16-166,-2 0 689,-16-6-725,14 1 117,-9-9-1285,35-2 978,-8 5-74,13-1 20,-14 10 199,3 13 381,-6-6-171,0 9 70,-18-11-260,7-4-20,-7 1-109,11-3 44,1-1 65,0 0 137,2-2 197,0-1-208,1 1-135,0 0-72,1 2 19,0 1-92,3 0-36,0 0-3607,8 1 3797,-6 0 0,4 0 0,-8 0 0</inkml:trace>
  <inkml:trace contextRef="#ctx0" brushRef="#br0" timeOffset="378068">13293 17208 6355,'-10'-5'-5,"2"1"1746,8 4 29,0 0-541,0 4 367,0-3 3349,-1 3-4589,1-4 534,0 1-722,5-1-56,2 1-81,2-1-31,9 1-11,6 1 3,-4-1-26,4 1 34,-14-1 0,1-1 3,0 1 0,1-1-6,18 0-59,-8 0 59,10 0-67,-15-1-67,0-1-258,19 1 393,-14 0-46,11 1 42,-24 0-64,-1 0 93,3 0 38,-5 0-52,1 0 61,-6 0-104,-1 0-1903,-3 0-3317,-7 0 5254,-10 0 0,8 0 0,-2 0 0</inkml:trace>
  <inkml:trace contextRef="#ctx0" brushRef="#br0" timeOffset="379514">13420 15917 0,'9'3'692,"-1"-1"2285,-8-2 1299,0 0-2688,1 3-1031,5 24-431,-3-9-73,2 19 1014,-5-8-745,0 27-252,0-15 1456,0-7 0,0-1-1535,0-5-41,1 18 13,0-20-33,2 26 96,-2-17-26,1 6 11,-2-6-20,0-15-21,2 34 35,0-31 34,3 25-92,-2-30-2965,1 2 3021,-2-1 168,-1 5-118,-1-7 11,1 8-58,0-11-23,3 16 45,-2-12 3364,3 7-3333,-4-10 72,0-7 200,-1 16-278,0-1-50,0 8-6,1-8 146,1 4-37,1-13-69,0 5-35,-1-10 43,-1-3-45,0 0-14,3 14 90,-1 1-15,1 7-27,-2-9 980,-1 6-919,-1-14-84,1 8 76,-1-7-87,0-3-28,0 2 8,0-2 20,0-5-151,0 1-3763,0-5 3914,-4-5 0,3 4 0,-3-4 0</inkml:trace>
  <inkml:trace contextRef="#ctx0" brushRef="#br0" timeOffset="383749">15939 14182 13299,'12'0'243,"18"-8"0,14-7 0,3 1 305,-4 4 0,2 2 0,3-1 0,2 0-529,4-2 0,3 0 0,2 0 0,0 0 0,-1 1 9,-6 2 0,-1 1 0,0 1 0,2 0 0,5 1-585,-8 2 0,4 0 1,3 1-1,1 0 1,0 0-1,-2 1 1,-2 0-1,-5-1 46,5 1 0,-4 0 1,-3 0-1,1 0 0,4 0-147,5 0 0,4 0 1,2-1-1,-2 1 0,-3 0 1,-8 1-105,5-1 1,-6 1-1,-6-1 762,-1 0 0,-7-1 0,3 1 0,-8-1 0</inkml:trace>
  <inkml:trace contextRef="#ctx0" brushRef="#br0" timeOffset="387314">11726 10308 5980,'10'8'7213,"-3"-1"-6347,-7-7 164,36 4-817,-20-2-79,30 3-19,-28-3-84,17 0 0,4 1-3423,17 0 3432,-13-1 1,2 0 430,-9-1 1,-3 0-2494,12 1 2038,-9-2 0,8 1 0,-3-1-305,1 1 0,-1-1 289,16 1 0,2-1-20,-11-1 1,2-2 10,-7 0 1,3-3 0,1 1-3,1 0 1,2 0 0,-1-1 10,-1 0 0,0-1 0,-2 1 0,8 0 0,-7 0 0,2 1 567,-11 2 0,7-1 0,-1 0-559,12-1 0,1 0-4,-2 0 0,3-1 0,-5 1-649,1-1 0,-2 1 638,-11 0 1,2 1-1,-3 1-10,2 0 1,-1 0-155,8 0 0,-1 0 167,-15 2 0,-4 1 4,11 0-3,1 0 6,1 0-16,12-1 0,8 0 9,-3-1 0,1-1-89,-15 1 1,1 1-1,-1-1 89,-2 0 1,0-1-1,-6 0-99,13 0-61,-12 2 0,-1 0-72,1 0-411,-1 0 2149,-22 1-1502,-41-1 0,19 1 0,-21-1 0</inkml:trace>
  <inkml:trace contextRef="#ctx0" brushRef="#br0" timeOffset="389353">12277 10181 6537,'3'4'4441,"-1"-1"-3170,-2-3-114,1 0-490,3 0-4,5 3-484,2-2-125,2 1 21,4-2-100,21-4 53,-4-2-20,6-1-5,-17 0 255,4-7-160,-9 2 61,10-5-61,-15 5-14,0 2 48,2-5-59,0-2-65,-3 1-5,-4 4 61,6-11-27,-6 7-34,6-9-1,-8 11-7,-1 0-4,0 4-170,4-12 3,-3 7 8,5-8 61,0 4-3321,-3 2 3240,11-13 82,-8 11 100,5-8-64,-5 7 9,1-5 212,-2 3-98,0-2 9,-5 9 3366,1-1-3428,3-11 6,-3 8 36,2-7-42,-5 17-6,1-1-5,0-4 5,6-15 20,0-1 68,0-1 41,-2 10-34,-4 10-83,-1 1 14,6-10-60,-4 7-86,7-12 37,-4 9 38,12-19 51,-6 13 26,4-5-29,-7 14-132,3-1 135,5 0-44,0 0 7,-1 5 34,-8 5-8,21-5 11,-11 5 39,11-3 59,-11 6 426,9 3-420,-5 2-60,6 1 10,-15 2-46,-5-1-2,0 1 33,14 13-36,-6-4 22,7 6-28,-7-3 14,7 9-2,-6-5 24,4 4 1,-12-13-34,-4-4 39,14 20-28,-7-9 34,7 10 67,-12-16 56,-3 0-154,6 10-56,-1-3 42,1 2-3,1-6 182,11 9 76,-6-4-115,4 5-14,-13-14-120,-3-4-9,7 15 6,-3-8-3,5 8-6,-8-13 1,1-1 10,2 7 40,0-3-45,0 2 53,-3-7-8,-2-3-3,1 0-42,10 11-6,-4-4 1,6 5-1,-7-7-8,1-1 9,8 6 7,-3-2-4,5 2 10,-8-7 0,9 2 1,-1-2-9,0 0 5,-1-3 15,-1-2-23,-2-1 3,5 1-3,-5-1 1,17 4 2,-14-3 8,11 1-2,-20-4 36,4 0 5,8-1-44,0 0-6,-2-1 0,-11 0-2,-7 0-1,-2 0-11,0 0-1604,-1 0 773,-11 2 0,7-2 0,-8 2 0</inkml:trace>
  <inkml:trace contextRef="#ctx0" brushRef="#br0" timeOffset="396535">12637 11832 9001,'46'-35'-1277,"1"4"1277,-7-5 0,3-2-2717,-4 8 1,8 1 2953,-7 10 1,9 0-1,5-1 1,2 1 0,0 2-1,-4 2-402,1 2 0,-2 3 1,0 1-1,1 0 1,3-1-78,-6 0 1,3-2 0,2-1 0,0 2 0,0 0 0,-1 4 0,-2 3 241,11 5 0,1 5 0,-2 3 0,-6 1 0,-7-3 0,7 1 0,-6 1 0,-8 3 0,-1 1 0,0-1 0</inkml:trace>
  <inkml:trace contextRef="#ctx0" brushRef="#br0" timeOffset="396787">13694 13017 8756,'-57'4'-799,"0"0"0,-3 0 0,1-2-258,6-2 0,-6-6 1098,17 0 0,-6-3 0,-5-1 0,-1-3 0,2-1 0,3-1-61,1-6 1,3-2 0,0-2 0,0-1 0,-2 2 88,0 3 1,-4 1-1,0-1 1,1 0 0,3-1-1,6-4 274,-2-7 0,5-2 1,6-4-1,7-6-382,12-2 1,6-7 0,7-3 0,3 2 0,2 3-125,5 0 0,4 4 1,2-1-1,1-3 188,-3-3 0,0-4 0,1-1 1,3 3-1,5 7 18,7 7 0,5 4 1,3 5-1,-1 3 95,4 1 1,1 4 0,4 2-119,5 2 0,4 0 0,4 3 1,0 2-100,-7 4 0,0 3 0,1 1 0,3 1 0,1 1-38,-8 2 0,3 0 0,1 2 1,1 0-1,-1 1 0,0 1 0,-3 1-171,10 1 0,-1 1 1,-2 1-1,1 3 0,1 2-189,-3 4 0,3 2 0,1 2 0,-2 2 1,-3-1-1,-6 0 268,10 4 0,-6 1 1,0 4 208,-1 2 0,3 4 0,-3 0 0,-10-6 0,-10-5 0,-6-2 0,-4 3 0,1 1 0</inkml:trace>
  <inkml:trace contextRef="#ctx0" brushRef="#br0" timeOffset="397924">3471 12319 8198,'3'4'2926,"13"-36"-2436,-5 12-73,15-28-326,10 17 0,4 4-164,9-4-547,-2 3 0,0 3 419,3 12-71,0 6-311,-18 10 1,0 8-576,1 16 1,-5 8 1008,-2 1 1,-5 5 745,-8 12 1,-8 1-66,-9-17 0,-5-4 34,-2-4 0,-8-3 664,-30 2 1,-5-7-1040,-2 0-9,15-10 0,-7-1 0,7-6-11,-3-13-15,10-2 1,3-9-2080,7-27 1,8-8 1824,0 18 0,5-3 11,8-11 0,4-8 0,5 7 275,4 12 0,6 1-254,3-2 1,4-3 0,8 4-113,13 3 1,9 6-1,-2 1 129,-16 6 1,-1 1 0,4 4-276,6 3 0,6 2 1,-1 4-1,-8 6 89,-4 8 0,-2 6-344,20 8 1,-3 10 5,-16 18 1,-6 4 61,-4-15 0,-8 2 511,-14 8 0,-9 6 0,-2-11 0,-7-5 0,-4-7 0,0-1 0</inkml:trace>
  <inkml:trace contextRef="#ctx0" brushRef="#br0" timeOffset="400153">5948 12298 13352,'-6'-4'54,"-40"-16"556,9 0 1,-5-6-1,-1 1-1821,3 0 0,0-1 0,-1-1 1286,3 2 0,-2-1 0,1 0 0,4 0 244,-11-14 0,5 1-104,10 7 1,-2-3-688,4 0 0,-3-5 1,0-4-1,1 2 446,2 1 0,2 0 0,0-2 1,-1-2 25,2 3 0,-1-3 0,-1-2 0,1-1 0,0 2 0,4 2-187,-4-7 0,3 1 0,1 1 1,1 0 186,0-2 1,1 0 0,2 1-1,2 2-125,0 2 1,3 2 0,4-8 150,4 7 0,2-8 0,2-4 0,1-3 0,2 0 0,2 1 0,1 4 60,5 0 0,2 2 1,3 2-1,0-1 1,0-1-1,-1-3-155,-2 0 0,-2-5 0,0 0 0,0-1 0,2 2 1,2 3-1,3 4 70,5-2 1,3 4 0,2 3-1,5 2 1,3 1-17,4 2 1,6 2-1,3 1 1,1 1 0,-2 3-1,-4 3-31,-1 0 1,-3 5 0,1 0-1,4-2 1,3-1 1,4-4 0,3-1 0,1 2 0,-3 5-1,-5 6-47,7 4 1,-4 8 0,0 2-48,3-1 1,0 4 0,0 1-219,1 2 0,1 3 0,-1 3 86,-2-1 1,0 3-1,5 13-62,-19 1 0,4 6 1,2 7-1,2 3 1,0 3-1,0 2 1,-2 0-1,-3-2 0,-3-1 143,4 7 1,-5-1 0,-2 1-1,-1 1 1,1 1 0,4 3 138,-7-10 1,3 2 0,3 1 0,0 1 0,0 1 0,0 1 0,-3-1 0,-1-1 0,-4 0-1,-5-2 23,2 10 1,-6-1-1,-3-1 1,-2-1 0,-2-1-1,0-1 28,3 5 0,-3-4 0,-2 2 0,-1 6 276,-5-9 1,0 5-1,-2 4 1,0 2 0,-1 0-1,-1-2 1,-1-2-1,1-6 49,-1 14 0,-1-6 0,-2-1 0,-1 5-188,1-7 1,0 5-1,-1 2 1,-1 1 0,-2-2-1,-1-6 1,-2-7 182,-9 5 0,-3-8 1,-1-2-25,-2 2 1,-1-2 0,-2 0-62,0-1 0,-2-2 1,-2 0 210,3-3 0,-2-1 0,-7 3-444,2-8 1,-6 2-1,-5 2 1,-3-1-1,1 1 1,3-3-1,6-4-100,-3 3 0,6-5 0,-1 0 0,-5 2 18,-5 3 0,-7 4 0,-2 1 1,0-2-1,4-4 0,8-6-207,-11 0 0,5-7 184,0-1 0,1-2-725,4-1 1,-2-6 827,1-8 0,-3-6 0,7 2 0,11 6 0,3-2 0,-16-10 0,1 0 0</inkml:trace>
  <inkml:trace contextRef="#ctx0" brushRef="#br0" timeOffset="405155">13102 13102 6428,'-9'-1'4141,"2"0"-3323,7 1 1949,0 0-2006,-4 5-83,3-4 1209,-3 4-1705,4-5-17,1 0-207,3 2-53,27 2-143,-6-2-4,5 0 0,2-1 23,3 0-27,-6-2 0,2 0-1202,21-2 1098,-14 0-17,-7 0-30,-29 3-298,-3-1-509,-2-1-132,-4 0 1336,-24-2 0,20 2 0,-15-2 0</inkml:trace>
  <inkml:trace contextRef="#ctx0" brushRef="#br0" timeOffset="405373">13229 13060 5037,'-5'-6'3545,"2"1"-772,3 5-2101,0 0-437,-5 56-232,5-33-16,-1 21 0,1-1-48,2-24-3505,3 9 1726,-3-30 1959,1-14 1,-2 8-1,0-5 1</inkml:trace>
  <inkml:trace contextRef="#ctx0" brushRef="#br0" timeOffset="405623">13060 12848 8797,'40'5'-63,"0"-1"1,-7 0-1,-3-1 2408,5 0-6232,1-1 3835,-21-1 52,-4-6 0,-14 4 0,-9-4 0</inkml:trace>
  <inkml:trace contextRef="#ctx0" brushRef="#br0" timeOffset="405855">13123 12679 10211,'-6'-6'3778,"2"1"-2980,4 5-591,0 0-207,5 35 3,-1-15-3,3 29-168,-1 6 42,-3-25-1673,3 27 657,-5-44 79,5 5 0,-5-14 0,2-1 1</inkml:trace>
  <inkml:trace contextRef="#ctx0" brushRef="#br0" timeOffset="406137">12975 12637 11647,'0'9'2918,"0"-1"-2792,36-8-170,-16-1 35,31 1-349,-20 0 0,-1 0-1189,10-1 287,16 1-2187,-34-2 3447,-16-1 0,-2 1 0,-4-1 0</inkml:trace>
  <inkml:trace contextRef="#ctx0" brushRef="#br0" timeOffset="406404">13123 12488 11418,'-7'-9'1892,"1"1"-1594,6 8 573,0 0-594,-2 30-115,0-13-243,1 15 0,0 2-331,1-9-397,3 17-1835,5-27 502,-3-6 2142,2-1 0,-5-7 0,-1 0 0</inkml:trace>
  <inkml:trace contextRef="#ctx0" brushRef="#br0" timeOffset="407209">13250 12467 9782,'-9'-10'3234,"2"2"-1811,7 8-843,0 0-17,36 3-644,-18-2-330,15 0 1,2 1-318,-11-2-9103,18-1 9748,-33-1 0,2 1 0,-13 0 0</inkml:trace>
  <inkml:trace contextRef="#ctx0" brushRef="#br0" timeOffset="407407">13293 12361 10732,'10'11'2971,"-2"-3"-2414,-8-8 527,0 0-5862,12 50 4204,-7-32-823,3 13 0,-1-2 67,-5-20 772,2 0 1,-4-9 0,0-1-1</inkml:trace>
  <inkml:trace contextRef="#ctx0" brushRef="#br0" timeOffset="407708">12954 12192 11084,'2'9'3263,"0"-3"-2930,-2-6 96,0 0-530,55-4-34,-29 2-89,9-1 0,1 0-2747,11 0 1680,-21 2 1291,13-2 0,-31 3 0,-2-1 0</inkml:trace>
  <inkml:trace contextRef="#ctx0" brushRef="#br0" timeOffset="407873">13123 12150 15061,'-3'43'-1654,"0"0"1,-2 13 1653,12-8 0,-5-39 0,2 1 0</inkml:trace>
  <inkml:trace contextRef="#ctx0" brushRef="#br0" timeOffset="409956">13081 12192 8920,'5'2'3315,"0"0"-3502,-5-2 83,48-10 104,-33 13 624,34 18-125,-50-3 286,-9 20-525,-2-30-126,-5-1 197,-10-5-331,12-2-12,-10-3-130,19-2-208,2-1-154,2-1-29,1-2-315,13-19 0,-9 17 0,9-12 0</inkml:trace>
  <inkml:trace contextRef="#ctx0" brushRef="#br0" timeOffset="412057">20976 3725 11538,'-1'-10'1495,"0"3"-990,-37-2 584,16 2-148,-16-9 0,-2-4-695,13 1-141,2-5 0,2-1-7,11-1-98,-1-12-65,11-3 1,3-9 0,0 2 121,1 3 1,0-1-912,1-6 1,-1-3 0,2 6 830,0 12 1,1 3-473,9-14 1,1 4 494,1 1-150,3 0 1,2 6 105,-3 21-26,8-2 49,7 4 0,3 1 21,0 1 18,2-1 0,-2 3-18,-7 6-8,0 2 5,0 1 15,8 7 1,1 3 21,0 0-34,10 7 0,-1 4-3,-16-2 3,15 13 8,-18-4 1,-2 1-51,3 5 960,-2-2 0,-3 0-918,-8 0 51,-1 0-46,-3 1 107,-6 11 0,-4 2-11,-1 1-14,-3 6 0,-4-3-9,-6-14 1252,-6 10-1126,-4-4 1,0-1-93,-2 0-65,-5 3 1,0-2 126,6-18-639,-10 3 585,8-11 73,-10-3 0,-2-1-159,-5 1-30,4-3 0,1-1 24,5-6-28,2-1 6,1 0-176,-7-10 1,-1-3-100,0 0-547,-8-9 0,2-2-578,18 5-1427,-11-11 2821,18 9 0,9 11 0,0-2 0</inkml:trace>
  <inkml:trace contextRef="#ctx0" brushRef="#br0" timeOffset="413508">13610 12446 3943,'-43'-20'313,"0"-1"1,16 7-1,1 0 880,-16-4 1,2 0-360,4-5-1021,6-2 391,5-2-193,5-4 677,12-11 0,4-3-688,4-5-40,1 4 1,4 1 22,7 15 1,2 3 1802,9-16-1940,2 8 0,8-5 0,-4 5 135,-8 12 1,1 1 191,19-21 1,4 4-175,-17 23 0,-1 4 1935,18-6-1934,-16 8 0,3 1-135,25 5 1,3 4 111,-13 4 1,0 1 5,-4-2 0,2 1 1,-3 1-8,0 5 0,-4 2 19,15 9-23,-4 3 8,-7 13 1,-2 5-18,-19-19 1,-1 1-912,14 20 1,-6 1 894,-15-1 47,-6 0 197,-4-14 1,-2 3 57,-9 17 1,-5 2 17,1-7 0,-3 0-297,-2-7 0,-2 1 0,-1-5 140,-2-4 1,-1-4 38,0-2 1,-4-1 204,-14 0 0,-8-2 0,5-2-315,9-5 0,0 0-40,-18 3 1,-8 1 0,10-6 62,-7-8-58,23-3 0,-3-5 679,-15-13 0,1-8-779,14 3 1,2-5 40,-3-2 0,-2-4 0,6 0-902,6-3 0,5 0 901,1-1 0,3-4-16,7-5 1,3-5-1,2 5-6,2 10 0,2 0 9,3-13 0,1-7 1,6 11-2,20 1 35,-8 16 0,7 0-34,18-3 1,11 0 0,-5 4 45,-9 6 1,0 0-160,-1 2 0,5-3 1,0 2-1,-6 6 125,-1 5 0,-4 5-1,2 0 1,0 2 840,-1-1 0,2 5-998,10 9 0,5 6 1,-4 3 40,0 3 1,0 4 164,0 3 0,4 3 1,-10 1 8,-11-1 0,-8 1 26,-3-4 1,-5 4 422,-10 6 0,-5 5 0,-1-5-309,0-8 0,-2-1-66,-1 10 1,-2 4 0,-2-8 65,-17 4-1514,-4-1 1531,-4-3-7,-2-11 1,-11 2-1,5-4-67,9-6 0,-1 0-43,-9 4 0,-5 2 0,3-7 16,4-9 0,4-4-56,-22 1-443,12-12 0,-7-7 0,7 1 185,16 2 1,3-2 57,-9-3 0,-3-4 0,9 0 101,9-15-1461,5-1-625,8-2 2185,4-16 0,4 29 0,2-8 0</inkml:trace>
  <inkml:trace contextRef="#ctx0" brushRef="#br0" timeOffset="415058">21188 3366 10757,'7'4'2349,"-1"0"-2043,-6-4 100,0 0-784,-20 62 414,12-31 119,-4 8 1,0 4 238,-1 10-18,2-10 66,-5 15-57,0-20 1,-4 4-1,1-4-336,3-6 0,0 0-332,-5 8 0,-3 4 0,3-6 289,-12 12-5,16-25 1,0 1 329,0-2 0,-2 5-293,-4 7 1,-5 8-1,-1 2 1,3-6-1490,-2 4 1,0 0 1494,2-3 0,-3 4 0,0 2 1,3-6 250,-7 12 1,3-6-366,7-10 0,-3 5 128,1-2 0,-6 10 0,-1 2 0,0-1 1,5-8-49,4-5 0,3-5 1,-2 4-53,-2 1 0,-2 5 0,-2 2 0,2-2 1,3-4 12,0 1 0,2-4 0,1-2 24,-3 7 1,-3 4 10,2-2 1,-5 8 0,-2 4 0,0-1 0,4-6-3,-2 3 1,2-4 0,-2 4-264,6-10 0,-3 5 1,-1 1-1,0 0 0,1-2 1,4-6 258,-3 5 0,3-6 0,-3 5-2,2-3 0,-4 4 0,-1 4 0,1-1 0,0-3 1,5-5-2,-3 2 0,4-6 0,-2 5-5,-2 2 0,-3 6 1,-2 1-1,3-3 0,4-8 8,-2 4 0,2-6 3,0 2 0,-1 1-618,0-1 1,1 0 629,1-2 1,-3 5-131,0 0 0,-3 8 0,-1 0 0,3-5 112,5-7 0,1-4 1,-1 3-10,-5 9 1,-3 5 0,1-1 0,4-7 11,-1 1 0,3-4-89,-1 2 1,0 0 88,1-2 0,-3 4 16,2-3 0,-6 8 1,-1 2-1,0-1 1,4-6-17,1-1 0,2-5 0,-3 4-1,0 2 0,-3 5 1,-2 2-1,1-2 1,3-5 133,-3 1 0,2-4 0,2-2-154,-6 6 0,-3 6-73,6-12 1,-6 9-1,-3 3 1,-1 1-1,3-3 1,4-7 94,-1 3 0,4-6 0,-3 4 138,4-6 1,-3 5 0,-2 1 0,0 1-1,2-3 1,3-4-151,-6 8 1,3-5 0,1-2 303,-5 9 0,-1-1-316,7-8 1,-2 1 0,-3 2-63,-2 1 0,-3 3 1,-1-1-1,4-5 73,7-6 0,2-3 0,-2 2 3,-6 6 1,-3 4-1,-1 0 1,3-3 1,0-2 1,2-2-1,-4 2-36,4-4 1,-3 2-1,-2 1 1,0-1 0,1 0 0,-8 5 0,2 0 0,-1-1 0,0-1 24,-2 3 1,-1 0-1,2-2 1,3-5 456,-7 3 0,2-5-468,12-10 0,0-1 0,2-2 30,5-2 1,0 0-2,-21 11 0,1-2 16,-3 2 1892,13-8-1900,-9 7 39,5 1 1,0 0-48,-3 2-1,3 1 0,0-2-2,9-4-3,-2-1 6,-1 2-576,3-2 1,-7 4 0,4-2 579,8-5 1,0 0 10,-8 5 0,-4 3 0,6-4 407,-6 5-372,2 0-41,2-2 240,-4 4 0,0 0-243,0-1 9,0 1 1,2-2-24,20-14-37,-5 4 2432,3 8-2552,11-15 1054,-2 10-1267,12-19 59,3-1-1445,11-3 1512,-7 0-1814,8-3 674,-13 2-159,0-1 1551,-1 1 0,-1 1 0,0 0 0</inkml:trace>
  <inkml:trace contextRef="#ctx0" brushRef="#br0" timeOffset="415408">14901 11345 7377,'11'6'5569,"-2"-2"-2922,-21 40-2401,3-19-148,0 4 0,-2 3 406,-12 9-302,5-10 137,-5 7 0,0 0-331,5-7-553,1-1 1,1-3 544,10-13-33,1-1-37,2-2-247,15 11 354,0-12-7,13 7-27,11-14 6,-4-1-1278,14-4 1,11-1 0,-6 0 975,-17 2 1,0-1-637,20-2 0,8 0 1,-12 0-2948,-5 1 480,5 0 3008,-25 1 1,-13 2 0,-3-1 0</inkml:trace>
  <inkml:trace contextRef="#ctx0" brushRef="#br0" timeOffset="416509">13420 17801 7103,'3'9'6911,"0"-1"-6634,-3-8-61,41 5-222,-8-1-836,15 2 1,1-1 143,-13-1-984,14 1 752,-55-5 930,-10 0 0,7-1 0,-6 1 0</inkml:trace>
  <inkml:trace contextRef="#ctx0" brushRef="#br0" timeOffset="416661">13483 17801 10636,'-1'-12'5066,"0"2"-5066,4 45-42,-1-10-514,2 32 144,-1-20-204,0 0-36,1-4 652,0-2 0,1-2 0,0-5 0,2 17 0</inkml:trace>
  <inkml:trace contextRef="#ctx0" brushRef="#br0" timeOffset="416909">13420 18352 11238,'1'4'754,"0"-1"80,-1-3-831,36-5-320,2-4 1,2 0-134,-1 2 1,-1 0-235,6-3 1,-4 1 118,-8 4-245,-16 4 862,-1 5 0,-9-3 0,1 3 0</inkml:trace>
  <inkml:trace contextRef="#ctx0" brushRef="#br0" timeOffset="417129">13526 18225 8833,'3'7'5318,"0"-1"-4682,4 24-628,-2-11 26,6 27-589,-4-14 1,-1-2-385,1 0-576,5 22-3429,-6-43 4944,-2-5 0,-1-1 0,-1-3 0</inkml:trace>
  <inkml:trace contextRef="#ctx0" brushRef="#br0" timeOffset="417611">13420 18690 7672,'5'-1'4768,"-1"0"-2788,-4 1-1809,36-6-235,18 1-30,-19 1 0,0 0-230,1 2 1,-2 0-235,0 1-220,-9 1-5920,-12 0 6698,-11-2 0,2 1 0,-8-1 0</inkml:trace>
  <inkml:trace contextRef="#ctx0" brushRef="#br0" timeOffset="417760">13589 18584 5477,'2'9'2905,"0"-3"-289,-2-6-2448,0 0-408,-3 39-878,3-18-2523,0 30 3641,7-22 0,-2-14 0,0 0 0</inkml:trace>
  <inkml:trace contextRef="#ctx0" brushRef="#br1" timeOffset="435349">23789 6835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4:43:54.08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15240 2222 10716,'-5'-1'2820,"2"-1"188,3 2-1628,43-3-1337,-13 1 1,3-1-540,9 0 0,7 0 484,-4-1 0,6 1 0,0-1 0,-4 1 9,-6 0 0,-4 1 1,5 0-556,5-1 0,7 1 0,3-1 0,-3 1 0,-5 0 557,1 0 0,-4 0 0,2 0-226,-1 1 1,2-1 0,2 1 0,0-1 216,4 0 0,2 0 0,-1 0 1,-1 0-579,4 0 1,-2 1 0,3-1 580,-3 0 1,3 0 0,0 0 0,-4 0-26,-2 1 0,-4 0 0,6 0-365,-8 1 1,5 0 0,2 0 0,1 1 0,-1 0 0,-5 0 296,2 0 1,-3 1 0,-1 0 0,4 0 74,2-1 0,4 1 1,1 0-1,-4 0 0,-8 0 473,10 3 1,-10 0-1600,12 3-982,-24-1 2133,-24-2 0,-8-2 0,-21-3 0</inkml:trace>
  <inkml:trace contextRef="#ctx0" brushRef="#br0" timeOffset="3567">24299 3810 11062,'1'3'48,"0"0"-5264,-1-3 5480,44-7-464,-7 3 0,3 0 597,4-1 1,5 0 94,0 1 0,5 1 1,-3 0-332,-2 1 0,1 0-112,-4 1 1,6-1 0,1 0 0,-4 0-50,-5 1 0,-2 0 0,5 0-151,-3 0 1,5-1 0,3 1-1,2 0 1,0-1 0,-2 1 117,6 0 1,1-1-1,-1 1 1,0 0-1,0-1 32,1 1 0,0 0 0,0 0 0,-1-1 0,0 1-7,-2 0 0,0 0 0,-1 0 0,-3-1 1,-4 1 7,3 1 0,-5-1 0,0 0 12,-1 0 0,1 0 0,4 0 6,-3 0 1,4-1-1,2-1 1,-1 1-1,-5 0-43,6 0 0,-5 0 1,6-1 17,-4 0 0,7 0 0,1-1 1,-3 1-1,-9 0-24,8-1 1,-5 0-217,12-1 1,-5 0-323,1-1-1094,-4 0-1280,-42 0 2943,-17-2 0,-14 4 0,-5 0 0</inkml:trace>
  <inkml:trace contextRef="#ctx0" brushRef="#br0" timeOffset="4936">24723 3535 9494,'6'6'2792,"-1"-2"-2123,-5-4 449,0 0-528,46-19-374,-7 0-190,-4 4 1,3-3 100,1-6 1,-2-2-90,-9 4 0,-2 0-9,3-2 0,-2 0 173,12-22-191,-20 20 0,0-2 66,3-3 0,1-1-130,-2 1 0,0 1 50,12-19 20,-10 14 0,-1 2-225,0-1 209,-1 1 0,-1 2 50,-7 11-40,-1 0 84,0 1-3327,0 0 4052,13-18-669,-10 15-22,16-21-22,-4 11-54,-5 6-56,-1 3 0,1-1-2161,2 0 2122,9-9 42,-12 14-8,19-14 0,-4 7-71,9-8 2334,-10 12-2474,-6 7 34,0 3-36,5 2 36,0 10 96,-13 2 3411,9 6-3331,-18-2-27,8 6-6,4 8 154,2 3-106,-2 0 52,-2 2-16,-10-12-3327,14 19 3285,-11-14 51,19 25-15,-13-17 18,-1-1 1,1 1-63,11 13 8,-1-2 36,-4-4 309,4 9-331,-5-8 39,4 9 3411,-8-16-3464,-9-11 300,19 21-177,-7-9-120,9 11-3395,-12-14 3437,4 5-304,1-1 250,0-1 1,6 2 78,6 3-70,-7-6 5,8 5 77,-12-11 4,16 6 3155,-13-8-3220,0-1 0,-1-3-16,-6-3 504,13 4-509,18 3 84,-6-5-87,-10-4 0,2 1-52,-6-4 1,-2 0-58,14 2-81,-9-2-1014,-23-5 1207,-27-1 0,11-1 0,-16 0 0</inkml:trace>
  <inkml:trace contextRef="#ctx0" brushRef="#br0" timeOffset="6585">25675 4487 6156,'9'3'2369,"-3"0"257,-6-3-2477,0 0-74,8 74-47,-6-45-27,3 18 1,-2-2 1117,-3-27-879,0 0 951,1-12-1191,0-5 1805,2-7-2712,6-20 512,0 0 112,2-1 1,2-4 219,8-6 0,2 0 175,-8 10 0,0 2 62,8-8 1,-3 8-169,-9 18 0,-2 1 80,-5 9 250,3 37-336,-3-13-18,-1 11 0,-1 1-18,-2-6-163,0 7 20,0-29-650,5-21 134,1-7-338,13-26 1460,-1 10 0,3 1 124,5-12-290,-7 15 0,-1 7 385,-6 15-377,-4 5 53,0 5 420,6 33-775,-6-13-49,0 6 1,0 1-398,-3-4-1526,4 12 2005,2-17 0,-5-5 0,2-7 0</inkml:trace>
  <inkml:trace contextRef="#ctx0" brushRef="#br0" timeOffset="6885">26331 4530 2819,'10'7'1797,"-2"-2"1206,-8-5-3392,0 0-1381,44-26 1810,-31 14 264,12-11 0,-5-2-304,-22 8 2676,-10-14-1772,-16 20-425,5 6 171,-24 30-596,27-3 3226,-11 28-3381,26-4-321,10-1-131,7-5-1396,17-16 521,-7-15 1428,32-2 0,-35-5 0,16-3 0</inkml:trace>
  <inkml:trace contextRef="#ctx0" brushRef="#br0" timeOffset="7236">26818 4487 13033,'-7'-7'2795,"1"2"-1983,-28 10-837,13 6-345,-29 17 121,33-7 73,5 6-107,11-6 132,3-7-252,6 4-689,13-15 669,-4-3-328,16-18 188,-16 2-680,13-17 2189,-10 5-349,-5 8 560,-6 6-124,-11 16-445,-4 23-695,3-10-61,-2 19-764,12-12 94,-1-7-1774,11 5 1764,1-13 0,-5-1 0,-1-6 0</inkml:trace>
  <inkml:trace contextRef="#ctx0" brushRef="#br0" timeOffset="7552">27030 4424 3161,'4'17'2868,"-6"29"-336,0-28-2947,-5 36-532,14-16 947,-4-11 1807,5-2-1538,-6-23 960,0-4-1273,1-10-46,12-22 84,-2 6 132,17-20 115,-12 27 145,5-2 250,-8 14 4783,5 6-5055,-9 5-154,6 4-95,-11 3-109,3 9-43,-3-3-3564,5 27 636,-8-22 2965,1 19 0,-4-31 0,0 2 0</inkml:trace>
  <inkml:trace contextRef="#ctx0" brushRef="#br0" timeOffset="8258">25844 5503 12314,'29'18'798,"-1"0"0,14 5-988,-29 12 0,-6 3-380,3-6-99,8 17-2167,18-10 2836,-17-21 73,16 9 509,-29-23 474,-1-2-256,-8-1-937,-32 2-636,12-2-1539,-33-3 887,33-5 1425,-2-4 0,17 4 0,3 2 0</inkml:trace>
  <inkml:trace contextRef="#ctx0" brushRef="#br0" timeOffset="8602">26035 5440 3492,'4'8'1450,"-1"-2"1325,-3-6-2775,0 0-131,43-11 1304,-19 8-2798,30-2 0,2 2 1280,-13 6 185,2 1 1,-4 3 159,-18 3 885,0 5-365,-17-3 1174,-6 21-1568,-2-13 3194,-3 22-3357,3-25-36,2 5 65,8-6 56,14-4 61,-5-3 129,6-10 159,-13-13-315,-3 1 814,-2-35-815,-12 18-81,-1-11-479,-14 21-2346,-10 14 2825,0 2 0,3 2 0,16 3 0</inkml:trace>
  <inkml:trace contextRef="#ctx0" brushRef="#br0" timeOffset="8803">26839 5440 15117,'5'2'2159,"-1"-1"-5053,-15 22 1,-8 7 2804,6-2 643,-8 12 1,1 5-2402,8-12 0,2-2-292,-5 14 2354,-7 5 0,17-43 0,-3-1 0</inkml:trace>
  <inkml:trace contextRef="#ctx0" brushRef="#br0" timeOffset="8952">26649 5398 14602,'3'1'759,"-1"1"-2464,-2-2 1705,35 45 0,-26-34 0,26 34 0</inkml:trace>
  <inkml:trace contextRef="#ctx0" brushRef="#br0" timeOffset="9153">27009 5694 11336,'5'11'1983,"-1"-2"-1686,-4-9-955,11 34-510,-7-21 1168,9 32 0,-11-37 0,0 2 0</inkml:trace>
  <inkml:trace contextRef="#ctx0" brushRef="#br0" timeOffset="9520">27178 5461 4625,'2'12'4120,"-1"-2"-1040,-1-10-2542,0 0-454,13 43-90,-4-14-51,1 4 0,-1 0 51,0 0 826,-1 2-1954,-4-3 588,0-8-268,-3 0 192,-1-15-1439,0-1 2838,0-3-777,0-2 0,0-2 0,0 0 0</inkml:trace>
  <inkml:trace contextRef="#ctx0" brushRef="#br0" timeOffset="9885">27114 5292 12336,'-1'-6'2745,"0"1"-4728,1 5 1983,37 9 0,-28-7 0,28 7 0</inkml:trace>
  <inkml:trace contextRef="#ctx0" brushRef="#br0" timeOffset="10169">27411 5313 9928,'12'4'5732,"-3"-1"-5642,-9-3 50,0 0 81,7 34-224,-1-4 0,0 2-28,0-2 1,0 1 27,1 4 0,-1-2-196,2 4 194,-3-12-620,3 11-2926,-3-4-5264,-1-8 8815,0-3 0,-3-16 0,-1-5 0</inkml:trace>
  <inkml:trace contextRef="#ctx0" brushRef="#br0" timeOffset="10537">27686 5524 11423,'-2'-3'2137,"0"1"-1588,2 2-809,38 18-545,-14-14-9,32 5 850,-35-16-36,-4-8-45,-15-1 608,-3 4-429,-8-5 110,-25 10 110,9 6 536,-24 16-364,30 2 303,-9 18-87,17 14-734,5-13-144,14-5 1,4-3-282,7-10-205,15 8-8697,26-24 8471,-23-7 0,14-1 0,-37-1 0</inkml:trace>
  <inkml:trace contextRef="#ctx0" brushRef="#br0" timeOffset="11004">28215 5482 15403,'55'-8'-1786,"0"-1"0,-19 5 1,-4-1 1785,13-4 0,-42 8 0,-2 0 0</inkml:trace>
  <inkml:trace contextRef="#ctx0" brushRef="#br0" timeOffset="11156">28173 5673 13852,'5'5'-213,"54"-8"213,-26-3 0,1-1 0,0 2 0,0 1 0,19-9 0</inkml:trace>
  <inkml:trace contextRef="#ctx0" brushRef="#br0" timeOffset="11369">28766 5419 14742,'1'4'1450,"0"-1"-1229,-6 32-809,-3 24-71,3-21 0,0 2-1751,0 2 1,0-2 530,1 4 1906,-2-12 0,4-22 1,-1-4-1</inkml:trace>
  <inkml:trace contextRef="#ctx0" brushRef="#br0" timeOffset="11787">28702 5503 12473,'4'4'2367,"35"-35"-2482,-22 19 25,28-26-36,-9 31 126,-16 5-36,13 4 36,-20 7 36,-2 5 37,-1 4-70,-1 5-83,-3 12 0,-1 2-172,0 3 60,0 6 1,-1-3 183,-2-18 8,1 6 800,-2-24-1007,-1-4-3322,0-2 3529,0-19 0,0 13 0,0-13 0</inkml:trace>
  <inkml:trace contextRef="#ctx0" brushRef="#br0" timeOffset="12039">28977 5609 5526,'9'-26'4478,"2"6"-2904,4-25-137,24 3-1364,-17 24 328,20-10-303,-28 22 361,6 1-11,0 17-219,-4-1-5,1 13 204,-8 11-314,-3 8-129,-3-4 0,-1 1 15,0 7-98,-2 9-563,-1-40 151,0-8-229,-1-1 739,-1-14 0,2 5 0,-1-7 0</inkml:trace>
  <inkml:trace contextRef="#ctx0" brushRef="#br0" timeOffset="12354">29379 5567 11210,'6'4'2921,"-2"-1"-2921,-4-3-765,45-3-164,-25 0-130,12-1 1,-1-3 263,-7-19 798,-6 7 649,-15-12-434,-12 21 166,-20-1 1122,-22 21-1226,16-1 28,-11 16-36,33-6-110,4 3-35,4 0 52,3 0-720,21 22-383,-4-21 924,13-1 0,3-3 0,-13-12 0,19 2 0</inkml:trace>
  <inkml:trace contextRef="#ctx0" brushRef="#br0" timeOffset="12739">29930 5567 10634,'-23'-8'3696,"5"2"-3231,-17 4 383,-4 22-1251,-13 10 188,19 5 91,23 1-312,20-8 293,-2-16-207,19 3-118,-9-21 168,9-6 3,-6-4-715,4-20 0,1-9 1121,-7 3 0,-1-1-1177,7-8 0,-2 0 1435,-11 11 0,-3 6 2228,-4 0-2513,-3 22 192,-5 6 107,-2 24-101,-5 7-191,0 7-131,3 10 0,0 2-221,1 5-791,6 4 0,3-2-162,3-22-915,10 9 2131,-3-28 0,-6-5 0,2-2 0</inkml:trace>
  <inkml:trace contextRef="#ctx0" brushRef="#br0" timeOffset="12886">30141 5630 14479,'7'4'2088,"-1"-1"-1763,-15 35-4730,9-11 1160,-6 17 1229,9-25 2016,0-17 0,-2-1 0,0-2 0</inkml:trace>
  <inkml:trace contextRef="#ctx0" brushRef="#br0" timeOffset="13004">30120 5376 12638,'10'4'2865,"-2"-1"-2431,-8-3-6177,0 0 5743,51 2 0,-38-1 0,37 2 0</inkml:trace>
  <inkml:trace contextRef="#ctx0" brushRef="#br0" timeOffset="13304">30438 5461 6630,'6'7'4048,"-2"-2"10,-4-5-3593,-34 13-179,9 0-208,-24 14-72,28-9-76,11 18 8,12-20-501,17 14-100,2-23-2712,29-17 2109,-22-1 504,-3-9 1,-2-2 761,-7 2 81,5-11 1608,-13 18-1026,-4 7 2213,-4 15-2433,-4 12-2832,1 32 303,3-21 2086,10 13 0,-6-36 0,4-1 0</inkml:trace>
  <inkml:trace contextRef="#ctx0" brushRef="#br0" timeOffset="13638">30671 5503 9536,'4'15'3380,"0"-3"-2531,-4-12 21,5 42-864,-1-26-3,5 33 92,-4-38-92,1-3 50,-2-2 20,0-3 985,1-3-993,-1-4-60,4-4-10,-1-4-4,2-2-318,3-3 24,2-1-66,27-22 413,-18 21 172,18-11 422,-23 27-293,-6 6 142,1 4 384,-3 38-871,-5-17-79,-2 28-1321,-9-16 541,0-10-603,-4 5 1462,-6-7 0,9-16 0,-6 4 0</inkml:trace>
  <inkml:trace contextRef="#ctx0" brushRef="#br0" timeOffset="17239">11726 8234 6711,'-5'-12'914,"1"3"-374,-32 54 140,12-15 96,-11 14 1,-3 2-591,19-22 0,-3 0 109,-10 7 1,-8 5-1,-1-1 1,6-4-296,0-2 0,-2-2-227,-7 4 0,-8 5 0,-1-1 0,9-8-155,11-8 0,-1-4 382,-18 5 0,-7 1 0,11-5 0,6-3 0,3-5 0,0 1 0</inkml:trace>
  <inkml:trace contextRef="#ctx0" brushRef="#br0" timeOffset="17438">10943 8636 5888,'-12'46'654,"-1"0"0,0 0 1,1 0-1,0-2 1,2-2-1,0-3 642,-5 5 0,11-6-859,25-15 0,7-6-437,9 0-220,19-10 0,5-7-390,-25-5 1,0-4 147,13-3 0,6-5 462,-13 2 0,5-2 0,-1-1 0,-7 3 0,-5 3 0,0-1 0,10-4 0,-1 0 0,1 0 0</inkml:trace>
  <inkml:trace contextRef="#ctx0" brushRef="#br0" timeOffset="20541">6498 11621 7579,'4'0'3281,"-1"0"-1295,-3 0-1776,36-13 168,-7 0-170,24-8 7,-18 1-4,-5-1 1,-1-2-170,13-17-441,-8 5 1,-1-1 362,-2-11-28,-4-4-64,-8 3 0,1-9 0,-2 5 133,-2 8 1,-1-2-414,-1 5 1,1-5-1,1-4 1,0 1 0,-3 4 425,2-5 1,-2 3 0,1-5-54,-4 6 1,1-5 0,-1-3 0,1 0 0,-1 2 0,0 4-29,2-12 1,-1 5 0,0-4 13,-3 5 0,0-6 0,0-1 0,-2 5 1,-1 9-34,-3-1 1,0 5 26,-1-12 1,1-8-318,0 16 0,1-7 0,0-3 1,0 3-1,0 5-879,0 1 0,0 6 0,1-6 1036,0-3 0,0-7 0,1-2 0,0 4 0,-1 8 27,4-6 1,1 6 19,-1 0 0,1 1 103,-1 6 1,2-3 199,2-8 0,2-4 1,0 5-128,-4 12 1,0 0-526,7-17 1,3-7 0,-2 12 306,4 0 355,-4 14 1,7-7 0,1-1 0,-4 8 73,-2 5 1,1 1 242,4-4 1,5-6 0,0 2 0,-5 9-119,11-5-231,-11 11 1,2 4 1164,14 4-1278,-18 9 355,22 1 79,-15 10 592,9 7 1,2 3-918,5 3 1222,-8-1 0,-2 2-1278,1 11-8,-10-5 2007,9 10-1975,3 5 0,-1 2-842,2 1 855,0 1 0,-2-2 61,-12-7 350,-3-1-182,-1 2-39,-4 6 0,-2 3 20,3 6-181,-4-7 0,0 3 9,-6-13 1,-2-3-120,7 22 51,2-1 1,4 11 0,-3-7-47,-5-17 0,0 1-718,3 8 0,3 8 1,0 0-1,-3-10 743,-4-9 0,-1-3-21,5 17 1,2 4-440,2-3 0,2 2 0,-1-6 424,-4-8 0,1 0-102,2 2 0,3 6 1,1 0-1,-3-10 100,-1-6 1,0-4-7,5 9 0,3 2 51,2-1 0,4 1 0,-4-2-24,-3-5 0,0 0 530,3 4 1,3 3 0,-3-4-483,0-2 0,-4-3-37,-4-7 0,0 0-3,5 6 1,3 1-245,8 1 1,6 3 0,-4-4 217,-8-6 1,2 0 24,14 10 1,7 4 0,-8-7-304,-17-14 1,-2-2 302,8 5 0,4 2 132,11 4 1,6 3 0,-5-4-60,-10-4 0,2-1-53,2 1 1,7 4 0,0-1 0,-8-4-21,-7-5 1,-2-3-26,10 5 0,6 1-285,-5-6 0,8 1 0,-1 0 0,-5-2 278,5 2 0,2-1-5,-10-2 1,7 1 0,3 0 0,-4 0 0,-7-2-85,3-1 0,-3 0 92,11 1 0,8 2-2,-13-3 1,6 1 0,-1 0-1,-5-1 5,4 1 0,1-1 8,-11-2 1,7 1 0,3 0 0,-4 0 0,-8-2 11,1-1 0,-3-1-21,12 0 1,7 0 9,-4 0 1,7-1 0,1 1 0,-7-1-13,-13 0 0,-4 0 0,5 0-13,9 0 1,9 1 0,2-1-1,-3 1 1,-9-1-95,5 0 0,-4 0 110,-7 0 0,3 0 0,3 0 50,2 0 0,4 1 0,1-1 0,-4 0-51,-1 1 1,-4-1 0,5 1-57,-6-1 1,4 1 0,1 0 0,-2-1 0,-6 1 67,-2 0 0,-4-1 0,-2 1-14,15 0 0,5 0-30,-4-3 0,9 0 0,0 0 0,-6 0 27,-14 0 0,-4 0 0,5-1 0,9 1 1,9-1 0,3-1 0,-3 1 0,-11-1-18,6 0 1,-5-1 19,-8 2 0,2-1 0,4 0-46,-4 1 1,4 0-1,2 0 1,-2 0 0,-6 0 46,-2 1 0,-5 0 0,5-1-59,11 1 1,9-1 0,3 1 0,-5-1 0,-11 1 23,-6 1 1,-2-1 43,9 0 0,10 0 1,-1 0-1,-11 0 12,-9 0 1,-2 1 183,16-1 0,6 0 0,-12 0-200,-13 1 1337,25 0-2659,-44-1 1316,-2-11 0,-13 9 0,-7-9 0</inkml:trace>
  <inkml:trace contextRef="#ctx0" brushRef="#br0" timeOffset="20691">15939 11134 15094,'1'3'1313,"0"-1"-2289,-1-2 1,0 0 0</inkml:trace>
  <inkml:trace contextRef="#ctx0" brushRef="#br0" timeOffset="23161">25823 4995 8230,'10'14'3416,"39"-1"-2974,-14-13-355,2-1 0,4 0-73,-10 0 0,6-2-523,3-1 1,10-2-1,7 0 1,2 0-1,-3 0 1,-7 1 221,9-1 1,-7 1-1,8-1 149,-7 1 0,7-1 0,4-1 0,0 1 0,-3 0 0,-7 1-1391,-3 2 0,-4 0 0,-3 1 0,-1-1 1451,8 1 1,-3 1 0,-1-1 0,16 0 0,-7 0 0,0 2-1</inkml:trace>
  <inkml:trace contextRef="#ctx0" brushRef="#br0" timeOffset="23508">28575 6223 15725,'35'2'594,"-1"-1"0,7 1 0,10-1 0,4 1 0,-1 0 0,-6 0-2372,3-1 1,-4 1 0,7 0 1788,-6 0 0,6 0 0,6 0 1,1 0-1,-1 1 0,-3-1 1,-6 0-341,3 0 0,-5 0 1,-1 0-1,2 0 322,1 0 0,2 1 1,1-1-1,2 0 0,2 0-378,-6-1 1,4-1 0,2 1-1,0-1 1,-1-1 0,-3 1 0,-6 0-300,6-1 0,-7 0 0,0 0 0,4-1-23,1 1 1,7 0 0,1-1 0,-2 0 0,-6 0 0,-10-2-806,0-2 0,-8-2 1512,-4-4 0,-4 1 0,1 1 0,-11-3 0</inkml:trace>
  <inkml:trace contextRef="#ctx0" brushRef="#br0" timeOffset="27441">8467 11366 6501,'-10'-2'1050,"1"0"-170,-27 11 1,-5 3-363,9-7-163,-21 6 1,0-4-3188,21-11 3011,-10-5-40,7-9 0,-5-9 0,3 1-188,2-3 0,1-1 50,-4-1 0,-5-3 0,7 1 3,11 2 0,4-4 14,3-6 0,1-7 1,0-2-1,2 6 6,-1-5 0,1-1-213,3 7 1,-1-7 0,0-2 0,1 2 0,4 8 209,1-3 0,4 0 125,3 3 1,3-9 0,1-3 0,0 2 0,0 9-1036,3-6 0,1 2 914,0 2 0,0-6 0,3 1 1,2 9 20,9 4 0,3 6 348,-6 5 1,5-1-414,6 1 0,9-5 0,4-2 0,-1 3 0,-5 4-46,11-6 1,2 2-111,-6 6 1,8-4 0,2-1 0,-2 3-1,-7 6 112,10 3 0,-3 4 44,-7 2 1,2-1-1,5 4-170,-1 7 0,6 3 1,3 3-1,-3 0 1,-6-1 147,-2 1 1,-6 0 0,5 1-53,2 1 0,8 2 1,1 0-1,-5 1 1,-9 1 78,2 8 0,-7 2 12,2 1 1,0 1 1,-3-1 0,4 6-82,-10-1 0,4 8 1,3 4-1,1 1 1,-3 0-1,-4-4 103,-1 2 0,-5-2 0,0 0 0,3 3-21,1 0 0,5 2 0,1 3 0,-2 0 0,-3-3 0,-7-2-14,-2 3 0,-7-2 0,-4 5 103,-5-1 0,-3 7 0,-3 2 0,0-3 0,-1-5 44,0-2 1,-1-5 0,-2 5-12,1 14 1,-2 8-1,-2-2 1,-3-12 108,-6-11 0,-3-5-110,-1 0 0,-2 0 114,1-2 1,-6 1 190,-5-2 0,-10 5 0,-6 2 1,0-1-1,1-5-624,-1-3 0,0-4 0,-1-1 0,-2 3 198,9-2 0,0 4 0,-2 0 0,0 0 0,-3-4 0,-1-5-96,-8-6 1,-6-4-1,-1-4 1,1-3 0,5-2-1,7 0 45,1-1 1,8-3 0,-6-1-17,-8-2 0,-9-1 0,-1-2 0,4-1 0,11-2-108,3-6 0,5-2-87,-12-5 0,-2-5 262,14 1 0,-3-7 0,2 1 0,6 5 0,5 7 0,1 0 0,-11-12 0,0-1 0,0 1 0</inkml:trace>
  <inkml:trace contextRef="#ctx0" brushRef="#br0" timeOffset="35196">10774 6985 6711,'-4'-11'5163,"0"2"-4737,4 9 1523,0 0-2075,-3-1 190,6 11-64,-1 6-100,5 12-35,1 5 127,-3 1-185,-1-1 0,0-1 22,-1-3 114,3 19-150,3-97 369,-2 20-71,2-15 1,0-1-3431,1 3 3485,6-12-326,1 21 1,0 3 53,0 2 45,16-15 42,-18 47 44,-2 4 42,8 20 1,-1 7 34,-3-2 1451,-1 1 1,-1-3-2546,-9-13 1777,-3-15-1191,2-4-226,0-10 551,4-13 2320,8-32-1788,-7 22-101,4-15-364,-12 44-136,1 2 452,29 52-354,-18-26-2068,8 14 0,-1-1 1327,-7-11 809,19 15 1,-22-27 0,9 5 0</inkml:trace>
  <inkml:trace contextRef="#ctx0" brushRef="#br0" timeOffset="35495">11430 6922 12067,'11'7'871,"-2"-1"-1061,28-22 117,-24 8-182,27-18 48,-35 16 890,-33-8-683,11 16 347,-38 18-483,46 14 1,5 5-36,-11 9-178,17-12 1,7-4-1780,21-17 1449,-1-12 1,2-3-1,1 6 1,14-13 0</inkml:trace>
  <inkml:trace contextRef="#ctx0" brushRef="#br0" timeOffset="35795">11790 6752 6913,'1'10'6213,"-1"-3"-5779,0-7 1073,-52 52-1533,36-30-6,-13 9 0,4 1-119,22-14-37,3-1-1431,27 11 1112,-14-17-646,28-1 699,-26-20 599,3-14 1,-1-3 580,-3 7-553,9-21-136,-19 37 416,6 6-391,-3 2-62,7 4-115,-4 1 9,0 0-1121,5 5 379,9-1 0,-10-3 0,2-3 0</inkml:trace>
  <inkml:trace contextRef="#ctx0" brushRef="#br0" timeOffset="36143">12002 6710 9970,'9'1'3532,"12"32"-3572,-10-9-152,4 7 0,1 0 293,-3-7 42,4-2-157,3-77 14,-8 25 181,5-9 0,0 1 15,-1 16 459,29-1-109,-19 30-292,18 15-254,-25 8-438,-6 5 0,-2 0-416,-3-9-2731,5 24 1424,-13-46 2161,-3-2 0,2-2 0,-2 0 0</inkml:trace>
  <inkml:trace contextRef="#ctx0" brushRef="#br0" timeOffset="36395">11091 7387 14333,'0'-5'1445,"0"2"-597,0 3 23,242-44-3049,-187 31 1,1 0 2159,-12 4 0,7-1 1,5-1-1,0 0 0,-1 0 1,-7 0-195,-1-1 1,-5 0-1,0 0 1,5-1 122,3 1 1,6-2 0,2 1 0,0 0 0,-2 0 0,-6 1 0,-3 0 0,-5 1 0,-1 0 0,4 1 0,4-1 0,0 0 0,0 0 0,0 0 0,0 0 0</inkml:trace>
  <inkml:trace contextRef="#ctx0" brushRef="#br0" timeOffset="98581">6625 3577 12076,'-3'-1'2848,"1"1"-678,2 0-2072,7-3-98,-2 2-132,12-2-377,7 4 349,-3 4 107,1 2-9,-11 5-123,-2 4 40,-7 15 240,-6-2-95,-5 4 115,-6-13-62,4-7 9,-6 6-158,7-6 52,1 3 105,10-10 26,4-1 28,4-2-34,24 0-994,-6-4-425,12-2-542,-14-5-2930,-7-3 4810,-6 0 0,-1 2 0,-8 2 0</inkml:trace>
  <inkml:trace contextRef="#ctx0" brushRef="#br0" timeOffset="98913">6879 3535 5189,'11'9'574,"-1"-2"2210,-10-7-2955,0 0-372,52 1 571,-31 10 25,35-1 73,-49 10 1762,-6 3-1289,-21 19 305,9-13-842,-18 16 3327,18-30-3515,-3 7 117,8-5 359,10-3-252,1-4-36,9-7 0,-2-3-933,27-6 17,-20 3-2711,23-6 1468,-32 5 2097,0-1 0,-7 4 0,-3-2 0</inkml:trace>
  <inkml:trace contextRef="#ctx0" brushRef="#br0" timeOffset="100282">8086 3641 14596,'-11'-9'812,"3"2"-431,8 7-417,0 0-328,40-19 103,-8 14 216,24-13-131,-9 32 548,-29 22-86,-8 3-205,-18 3 17,-13-16-89,4-11 69,2-1-33,2-3-98,-2-1-516,10-5 496,3 0 65,18-4-401,29 3 283,-3 5 95,8 1 107,-16 13 1178,-33 4-909,-8 3-345,-18-4-39,-7-10-138,8-6 177,-19 0 0,26-6 0,-12 1 0</inkml:trace>
  <inkml:trace contextRef="#ctx0" brushRef="#br0" timeOffset="100681">7768 3852 6666,'-6'0'1660,"2"0"-1836,-40-1-353,17 1-2552,-4 1 0,-3 0 3081,-18 3 0,27-2 0,-7 2 0</inkml:trace>
  <inkml:trace contextRef="#ctx0" brushRef="#br0" timeOffset="101214">6540 3916 11975,'-7'-4'1851,"2"1"134,5 3-1747,95-36-327,-45 25 1,4 2-1,8-1-827,-10 2 1,6-1 0,3-1 0,2 1 0,0 1 0,-4 2 920,-8 2 1,0 2-1,-1 0 1,0 2 0,-1-1-1,1 1-5,11-1 0,1 1 0,-1 0 0,-3 1 0,-5 3-360,4 3 0,-7 2 0,-4 0-73,-2 1 0,-3 2-305,12 11 1,-17 3 3571,-44 2-2075,11 12-347,-30-31 1,-19-8-1,-3-1-390,2 0 1,-3 0 0,-2-2-1,2 0-13,3 1 0,1-1 0,-1 0 1,-1 0 31,-6-1 0,-2 1 1,1-1-1,5-1 14,4 0 0,4 0 0,1-2 100,-11-3 1,4 0-57,15 3 1,2-2-19,-4-6 0,11-1-442,25-2 508,27-2 0,12 1-252,-1 7 0,6 1 66,1 0 1,8 0-1,2 1 1,-3 1 40,0 0 1,-3 2 0,9 0-174,-10 1 0,6 1 0,5-1 0,2 1 0,1 0 0,-1 0 0,-4 2-116,2 1 1,-1 1 0,-1 0 0,-1 1 0,1 0 0,0 0 99,1-2 1,2 1-1,-1-1 1,0 1 0,-2 0-1,-3 2 112,-1 1 1,0 0 0,-3 1-1,-5 1 1,-9 1 74,-1 2 0,-11 2 851,-4 15 368,-49-10 1,-16-2-556,11-1 0,-3-1-559,-6-3 0,-6-1 1,3-2-8,-3 0 0,-2-3-32,2 0 0,-3 0 1,-5-1-343,10-1 1,-4 0-1,-1 0 1,-1-1-1,2-1 276,-7-2 0,0-2 0,0 0 0,2 1 0,3 3 0,-1 0 0,4 0 0,6-2 0,2-6 0,-1-1 0</inkml:trace>
  <inkml:trace contextRef="#ctx0" brushRef="#br0" timeOffset="101783">9102 4403 16657,'-2'-7'1296,"1"2"-5830,1 5 3904,37-14 1179,8 8-644,-14-1 0,1 0-98,22 6 935,-15 10-367,-24 28-64,-33 14-224,-7 1-27,-1-28 0,0-3 2,-1-2 648,-6 5-710,15-12-70,-1 3 412,16-12-275,8 0 166,13 0-275,12-5 0,6-2-583,-5-1 1,2 0-631,8-2 0,-2-1-985,12-9-3436,-12 2 5676,-15 0 0,-3 4 0,-16 4 0</inkml:trace>
  <inkml:trace contextRef="#ctx0" brushRef="#br0" timeOffset="102048">9589 4297 6501,'5'7'2756,"-1"-2"-1369,-4-5-1255,-16 30 1273,11-5-1405,-11 18-435,19 2 435,3-24 1530,12 13-1457,-3-24 1309,15 2-1429,25-16-394,-25-2 0,0-1 200,0 0 0,-1 0-403,11-10-434,-27 9 689,-7-6 1,-2 8 0,-4-4 0</inkml:trace>
  <inkml:trace contextRef="#ctx0" brushRef="#br0" timeOffset="102238">9737 4360 7717,'-6'-1'2876,"1"0"-35,5 1-2214,-8 50-2648,3 8 2021,1-23 0,0 1-45,2-3 0,1-5 904,1-9-2438,1 5 358,1-15 1221,9-1 0,-7-7 0,5-2 0</inkml:trace>
  <inkml:trace contextRef="#ctx0" brushRef="#br0" timeOffset="102399">9948 4636 14689,'12'11'1537,"-3"-2"-1730,-9-9-2638,0 0 0,0 0 0</inkml:trace>
  <inkml:trace contextRef="#ctx0" brushRef="#br0" timeOffset="103234">10075 4339 7668,'11'12'6458,"-2"-3"-5730,-9-9-34,0 0-1147,48-8 310,-20 11 73,30-4 106,-32 23-27,-17-5-1256,-5 29 1280,-8-21 74,-12 21-105,4-26 96,-7 7 124,11-13 186,-1 4 421,15-11-412,2 2 1469,18-7-1797,25-7-159,-15 1-784,-2-2 0,-1-2-4063,-9-3 4069,5-6 0,-20 8 0,-7 2 0</inkml:trace>
  <inkml:trace contextRef="#ctx0" brushRef="#br0" timeOffset="104335">11853 4297 13852,'10'4'1038,"-2"0"-1144,38-11-9,-21 5-48,12-2 1,2 6 15,-13 16 0,-5 4 461,7 10-118,-9 19 350,-40-18 182,-3-12 67,-6 2-871,14-11-64,5-4 140,11-7 0,1 1 79,2 0-40,22 3-899,0-3 211,11 0-418,-6-4-3822,-1-5-1550,-9 1 6439,5-6 0,-18 8 0,-1-1 0</inkml:trace>
  <inkml:trace contextRef="#ctx0" brushRef="#br0" timeOffset="105365">12319 4255 9810,'9'9'4028,"-2"-2"-1887,-7-7-1530,0 0-524,13 49-4286,-4-30 4249,8 17 1,3 1 89,9-11 717,6 7-739,2-2-2323,-16-11 2306,0 4 0,-2 2 579,-7 8-448,1 8 2140,-33-14-2674,-2-17-968,-7-4 1,-2-3-4827,-16-8 6096,14-4 0,1-1 0,3-3 0,10-4 0</inkml:trace>
  <inkml:trace contextRef="#ctx0" brushRef="#br0" timeOffset="105500">12340 4360 11640,'6'1'1730,"-2"0"641,-4-1-2970,44-27-7511,-24 18 8110,23-7 0,0 3 0,-24 11 0,21 2 0</inkml:trace>
  <inkml:trace contextRef="#ctx0" brushRef="#br0" timeOffset="105635">12785 4572 13148,'6'7'1000,"0"-1"-1073,-6-6 70,0 0 1,0 0-1</inkml:trace>
  <inkml:trace contextRef="#ctx0" brushRef="#br0" timeOffset="105849">13081 4255 15428,'3'1'2780,"0"0"-7813,-3-1 5033,5 31 1280,2 4-1358,3 17-771,4 5 849,-9-20 0,-1-2 0,3 4 0,-2 13 0</inkml:trace>
  <inkml:trace contextRef="#ctx0" brushRef="#br0" timeOffset="109584">9483 3387 8298,'-9'-1'5559,"2"0"-4431,7 1-736,0 0-327,1-21-270,11 9-206,-1-12 150,5 17-212,-2 8 185,1 18 215,-5-6 82,0 19 72,-10-19 45,-3 4 235,-8-2 174,-18 1-197,4-6-248,-4-1-26,15-13-64,8 0-498,10-28 266,7 14 27,5-14-3414,1 22 2810,7 9 736,-8 5 73,5 2 11,-15 4 242,-4-1-18,-3-3 339,-9 5-359,2-6-27,-6 2-20,5-6-50,2-1 3416,0 0-4052,-1-16 62,11-1 347,-2-6-26,12 5-27,-6 13-396,6 0 547,-5 9 56,1-1 110,-4 5 43,-4-2 63,-1 1-1,-1-1 331,-7 3-474,1-4-55,-5 2-62,6-5-308,0-2-465,0 0-356,1 0-1139,1-4 2268,-1-6 0,3 5 0,1-3 0</inkml:trace>
  <inkml:trace contextRef="#ctx0" brushRef="#br0" timeOffset="110818">9208 2667 6876,'4'2'2198,"-1"0"-658,-3-2-675,16 35-6590,-5-7 5725,9 21 1353,-5-12-1414,-7-18 641,9 11-627,-10-18-15,3 4 168,-8-13 3252,-1-1-3221,-7-2-454,0-3 161,-10-6 83,5 2 538,-11-7-345,-7 6-25,8 5 124,-13 12-146,22 5 117,-5 13-84,9 5 15,2-9 33,9 3 56,2-20-76,5-1 40,-1-3 134,24-8-507,-14 0-3228,34-16 3427,-29 5 0,1-1 0,-15 9 0</inkml:trace>
  <inkml:trace contextRef="#ctx0" brushRef="#br0" timeOffset="113837">9186 2900 6392,'12'10'1369,"-3"-1"45,-9-9 3025,0 0-3700,-36-8-737,24 3 1,-26-6-6,32 3-576,2-16 319,6 10-49,2-13 110,6 15 28,2 1 45,3 1 25,0 2-69,22 7 178,-17 5 28,14 8 9,-23 5-45,-3 2 11,-3 1-2,-2 0 848,-18 15-406,5-18 420,-20 12-720,13-25 233,-11 0-376,1-20-53,9 6-705,0-25 652,17 14-188,4-11-111,5 6-213,13-5 1,3 0 609,1 4 144,4 0 0,0 5-135,-9 18 181,9 12 617,-13 24-356,-6-7 291,-16 23-378,-14-26-426,-23 8-374,15-14-290,-7-4-165,23-10-559,2-2-742,3-2 2192,2-3 0,2 2 0,2-2 0</inkml:trace>
  <inkml:trace contextRef="#ctx0" brushRef="#br0" timeOffset="114984">9779 2900 8007,'-3'-4'2716,"1"0"-1996,2 4 212,-37-7-733,23 6 498,-43 7-607,44 2 151,-12 21-241,19-14 56,-1 12-36,10-5 16,0-5 34,5 0-22,0-12 148,6-1-34,-2-2-534,21-22 120,-19 9 297,13-21 0,-23 20 92,0-2-372,-3 9 89,-1 2 247,3 10-40,0 1 12,8 12-109,26 0-335,-12-6-1012,27-5-73,-29-15 1456,18-15 0,-26 12 0,6-7 0</inkml:trace>
  <inkml:trace contextRef="#ctx0" brushRef="#br0" timeOffset="115753">12234 3281 9158,'-9'-7'3629,"1"2"-3414,8 5-231,0 0-192,26-15 71,-16 11 84,21-11-154,-16 34 210,-8-8 153,0 21-74,-11-19 198,-7 4 342,-11-9-468,7-2 56,-8-8-176,17-6-811,5-13 676,6 7 29,6-5-189,6 9 152,-5 4-45,4 0-434,-1 10 697,-8 0 152,2 9-116,-11-6 20,-1 3-30,-2-5 514,-7 1-385,4-2-101,-3-1 142,3-3-305,3-2 36,-1 0-1336,1-15 231,2 7 1069,0-19 0,3 22 0,0-7 0</inkml:trace>
  <inkml:trace contextRef="#ctx0" brushRef="#br0" timeOffset="116251">12086 2625 10552,'15'7'3182,"-3"-1"-3050,-12-6 94,0 0 365,5 47-591,-1-22 0,-1 6 0,2 0-31,0-3 31,0-3-3,0 0 6,0-4 3,2 12-12,-4-17 155,2 8-93,-4-21-3,-1-1-322,4-11 135,0 0 80,8-19-44,-2 8-28,4-6 62,-2 10-591,18-5 565,-12 12-109,14-3 118,-17 14-37,-1 3 118,-1 4 0,-2 4 418,-5 20-158,-9-14 460,-29 23-603,6-29-114,-19 4-2974,-10-11-188,27-3 3159,-20-1 0,41-2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4:52:11.48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10245 4445 6913,'-10'-12'1887,"2"3"-422,3-32 1,3-3-956,-3 22-90,-5-28 0,-2 14-356,-1 57-55,-2-6 136,8 20-100,7-13 1,1 2-46,2 1-267,24 28 222,-10-28 115,12-1 0,3-5-64,-1-15-228,14-4 1,-1 0 221,-12 4 176,-1 4 1,-4 4-107,-20 7 676,-15 15 1,-8 2-604,-18 0-174,13-8 0,-3-3-3058,-11-12 1,2-8 3088,10-5 0,-16 0 0,34-4 0</inkml:trace>
  <inkml:trace contextRef="#ctx0" brushRef="#br0" timeOffset="196">10224 4212 18354,'44'-10'178,"0"0"0,-3 0 1,-3 2-445,12-4-28,-13 4 294,-6 5 0,-2 0 0,-10 0 0,8 3 0</inkml:trace>
  <inkml:trace contextRef="#ctx0" brushRef="#br0" timeOffset="964">13039 4128 12115,'10'53'2500,"1"0"1,3-12-2538,-6 20 1,-1-4-25,3-29-89,9-1 0,3-1 105,1 0 46,8 2 1,0-2-35,-11-12 93,3 13 0,-3 3-18,-10-5 148,-3 10 1,-6 0-76,-9-12-843,-18 2 0,-3-3-558,1-11 1286,-10-6 0,2-6 0,19-2 0,-9-12 0</inkml:trace>
  <inkml:trace contextRef="#ctx0" brushRef="#br0" timeOffset="1115">13123 4276 18057,'3'8'2055,"0"-2"-1789,-3-6-2111,123-49-2823,-88 42 0,2 0 4286,9-9 0,6-4 0,-9 7 0,1 11 0,-36 2 0</inkml:trace>
  <inkml:trace contextRef="#ctx0" brushRef="#br0" timeOffset="2161">9335 3450 6227,'0'0'0</inkml:trace>
  <inkml:trace contextRef="#ctx0" brushRef="#br0" timeOffset="2847">10605 2625 2989,'3'0'-10,"0"1"1,-3-1 0,0 0 0</inkml:trace>
  <inkml:trace contextRef="#ctx0" brushRef="#br0" timeOffset="3296">10859 2604 9228,'0'44'1253,"0"0"1,0 0-1,2 8 1,0 2-1,-1 2-2582,0-9 0,0 2 0,0 1 0,1-2 1483,0 11 0,1-2 0,2 4 141,1-12 0,0 4 0,2 0 0,-1-2 1,0-5-76,-2-3 0,0-4 0,1 5-177,0 5 1,1 8 0,1 2-1,-1-4 1,-3-11 48,-1-5 0,-1-5-48,1 10 1,-2 1-44,-2 10 1,-1-4 1,0-2-3,0-3 0,0-7-42,1-28 51,1-1 2679,0-8-7184,0-1 3680,-3-2-1953,0-1 2291,-7-6 1,6 4-1,-2-2 1</inkml:trace>
  <inkml:trace contextRef="#ctx0" brushRef="#br0" timeOffset="5046">10393 5779 8629,'1'10'3847,"1"-2"-3242,-2-8-342,0 0-91,29-6-4460,22 4 4198,-6-1 601,4 18-481,-44 2-30,-5 12-154,-15 7 0,-4 2 110,3-3-25,-4 3 0,2-3-29,13-22-39,2 0-269,40-2-92,-15-7-814,17-3 0,4-3 366,-5-4 510,-2-3 0,-2-1 0,-13 2 0,3-3 0</inkml:trace>
  <inkml:trace contextRef="#ctx0" brushRef="#br0" timeOffset="5297">10901 5694 10748,'-28'53'181,"19"-10"0,5-1-218,9-10 33,1-2 0,4-2-41,14-4-8,-6-7-4291,10 8 4344,-16-12 826,3 10-1050,-19-6-266,-1 0 490,-46-9 0,35-6 0,-26-5 0</inkml:trace>
  <inkml:trace contextRef="#ctx0" brushRef="#br0" timeOffset="5447">10880 5779 11278,'7'-1'1542,"-2"1"-2014,22-16 1,3-5-954,-5 6 292,20-11 1,-2 2 0,-25 16 0,11-3 0</inkml:trace>
  <inkml:trace contextRef="#ctx0" brushRef="#br0" timeOffset="5649">11515 5694 6159,'3'21'1020,"0"-4"1684,-27 14-2480,9-12-208,-5 9 1,0 0-201,2-1-3149,5 3 1,0 1 3332,2-7 0,-1 14 0,8-32 0</inkml:trace>
  <inkml:trace contextRef="#ctx0" brushRef="#br0" timeOffset="5813">11240 5736 13123,'3'3'2305,"0"-1"-10153,-3-2 5118,40 11 3062,-13 1 1,17 1 0,-27-5 0</inkml:trace>
  <inkml:trace contextRef="#ctx0" brushRef="#br0" timeOffset="5947">11684 6117 12154,'3'8'1350,"0"-2"-1594,-3-6 244,0 0 0,0 0 0</inkml:trace>
  <inkml:trace contextRef="#ctx0" brushRef="#br0" timeOffset="6613">9271 3492 7058,'-3'-4'882,"1"1"-1618,2 3 1,0 0 0</inkml:trace>
  <inkml:trace contextRef="#ctx0" brushRef="#br0" timeOffset="6879">12404 3239 13703,'6'4'1114,"-2"0"-1598,-4-4-1183,0 0 1,0 0 0</inkml:trace>
  <inkml:trace contextRef="#ctx0" brushRef="#br0" timeOffset="7086">9165 3641 288,'7'6'-96,"-2"-1"0,-5-5 0</inkml:trace>
  <inkml:trace contextRef="#ctx0" brushRef="#br0" timeOffset="8515">14245 5736 13224,'-48'10'462,"0"0"0,1 0 0,-13 1 0,9 4-389,11 19-252,18 18 0,20-8 64,6 8-426,43-16 42,-4-48 1,1-8 510,-13 16 1,-2-3 339,17-28 0,-10-5 1073,-24 11-1425,0-1 8,-9 24 54,-1 22-115,3 1-527,19 26-3125,18-9 3705,-16-16 0,1-1 0,12 2 0,-16-15 0</inkml:trace>
  <inkml:trace contextRef="#ctx0" brushRef="#br0" timeOffset="8665">14584 5863 13324,'11'6'2291,"-2"-2"-2389,-9-4-257,0 0-1494,42 0-388,-19-1 2237,14-2 0,-1-1 0,-16 1 0,7-4 0</inkml:trace>
  <inkml:trace contextRef="#ctx0" brushRef="#br0" timeOffset="8818">14690 5694 10132,'4'8'2814,"-1"-1"-1284,-14 33-1127,6-17-811,1 27 1,3 3-666,7-16-341,-1-1 0,5-4 1414,9-16 0,-10-8 0,3-4 0</inkml:trace>
  <inkml:trace contextRef="#ctx0" brushRef="#br0" timeOffset="9136">15113 5546 13198,'4'8'1805,"-14"32"0,-4 11-1877,12-18 1,0 0 44,-12 20 1,5 2-1399,20-11 0,6-8 559,-2-15-1696,27 1 1506,-21-32 1080,16-10 0,1-1 651,-8 8 152,4 1 1,-4 7-184,-23 17 577,-16 16 0,-8 2-1148,-4-5-103,-11 6 1,-4-4-408,-2-15 437,-8-3 0,1-3 0,15-1 0,-26 0 0</inkml:trace>
  <inkml:trace contextRef="#ctx0" brushRef="#br0" timeOffset="9399">14055 6371 9657,'-17'4'605,"4"0"2257,13-4-2389,92 3-459,-52-5 1,8-2 0,6-2 0,4 0 0,-1 0 0,-2 1 0,-5 1-384,10 1 0,-4 2 1,0 0-1,6-2 266,-8-1 1,6-2 0,2 0-1,2 0 1,-3 0 0,-5 1-1,-8 1-677,9 2 1,-7 1 0,-5 1-70,6-1 0,-2 1 849,13 4 0,-8 2 0,-19-3 0,-5 6 0</inkml:trace>
  <inkml:trace contextRef="#ctx0" brushRef="#br0" timeOffset="9648">14690 6646 10578,'1'11'274,"0"-2"2397,-1-9-2354,77 9-396,-41-1 223,21 7 1,-8 8 955,-37 20 423,-6 12-749,-38-10 0,-12-2-336,21-21 1,0-1-439,-13 17 0,12-3-130,30-19-163,24-6 1,10-7-68,-6-5 0,6-4 239,2-2 0,12-2 1,2-1-1,-2 0 1,-10 2-1,-1 0 1,-2 0-1,4-1 1,0-1-1,0 1 1,0-1-1</inkml:trace>
  <inkml:trace contextRef="#ctx0" brushRef="#br0" timeOffset="11366">14520 7345 12493,'-33'-9'239,"0"1"1,-22-10-561,2 2 0,-5-3 171,11 1 1,-2-2 0,0-1 480,9 3 0,0-1 1,-1-2-1,-2-1-903,2 0 0,-2-1 1,0-2-1,0 0 1,1-2 593,0-2 1,1-1 0,1-1 0,1-1 0,2 2-346,-1-4 0,1 1 0,3 0 0,0-1 344,3 0 1,0-1 0,3-1-1,3-1 36,-2-15 0,4-2 0,3 2-164,4 12 0,1 1 1,11-7-26,10 4 1,7-8 0,6-6 0,4-3-1,4-1 1,3 3 0,2 3 0,0 8 35,3 5 1,4 6-1,3 3 1,2 2-1,1 0 1,0-3 0,-1-3 131,-5-1 1,-1-4 0,-1-3-1,1 0 1,1-1 0,1 2 0,3 3-1,1 4 1,4 6 0,2 5 0,4 4 0,3 3 1,2 3-1,2 2 0,-1 2 1,1 2-1,-3 1 0,-2 2 0,-3 1-76,3 1 1,-2 4 0,-3 2 0,0 2 0,-1 0 0,2 0 0,2 0 26,-1-2 1,2-2 0,1 0 0,0 0 0,1 2-1,-1 3 1,-1 3 0,-2 5 52,4 4 1,1 2-1,1 2 1,-1 5-1,-3 3 1,-4 4-1,-6 6 1,-7 5-69,-13-1 0,-5 6 0,-4 6 0,-5 3 0,-2 3 0,-3 2 0,-1 1 0,-2 0 0,1-2 0,0-3 0,1-4 199,3 6 0,0-3 1,-1-1-1,-2-1 1,0 0-1,-3 1 1,-2 1-1,-2 2-113,-2-5 0,0 3 0,0 2 0,-1 2 0,-2 0 0,-2 0 0,-3-2 0,-4-3 0,-4-3 0,-5-4 1,-6-6-264,-5-7 1,-7-2 0,-6-5 0,-5-2-1,-3-3 1,-2-2 0,-2-2 0,-1-2-1,2-1 1,2-2 0,3 0 0,4 0 203,-4-1 0,2-2 0,2-3 0,2-2 0,-1 0 0,0 0 0,-2 1 0,-1 2 0,2 1 0,-2 2 0,-3 1 0,0 0 0,0 1 0,0-1 0,3-1 0,1-2 0,4-1 0,3-3 0,-12-5 0,-1 1 0,1 0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4:53:39.040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6879 4043 6283,'-3'-7'912,"0"1"401,3 6 1420,0 0-2304,-8 1 394,6-1 899,-3 1-1372,12-2-8,13 0-334,-1 0 74,10 1-71,11 0-11,-5 0-23,0 0 1,5 0-45,9-1 0,2 0-125,1 0 0,2 1-924,-12-1 1,2 0 0,-5 1 1074,0-1 1,-3 1 3,2 0 1,-2 0 370,21 0-217,-17 0 62,-3 0-170,-30-1-15,0 0-2291,-5 0-824,0-1 3121,-7-1 0,4 1 0,-4-2 0</inkml:trace>
  <inkml:trace contextRef="#ctx0" brushRef="#br0" timeOffset="4134">5059 14457 11868,'-1'7'2294,"0"-1"-1907,1-6-522,0 0 118,10 5 96,0 0-68,23 12 132,-7-4-73,13 6-64,-3-6 1,7 0-1,-4 0-6,-7-4 0,2 1-449,8 1 0,9 2 0,1 0 0,-5-3 428,7-1 0,1-2 25,-1-2 1,8 1 0,0-1 0,-6-1-5,-11-1 0,-4 0 0,3-1-37,8-1 0,5 0 0,-2-1 0,-8 0 0,-3-1 1,-3 0-111,2-1 1,3 0 0,1-1-10,4-1 0,0-1 0,-3 0 71,7 0 1,0-1 72,-3-1 0,4-2 0,-9 1-1246,10-6 1258,-20 3 0,0 1 0,11-8-26,5-6 1,1-3 25,-25 12 0,1-1-6,22-13 1,-3 0 5,-11 1-143,-3-2 62,-4-1-73,-3 0-100,-3-8 1,0-2 99,1-6 151,0-5 1,-2 1 91,-8 7-234,-6 14 0,0 1 327,1-11 39,-2-1 0,-1-2-140,-1-4-4,-1 0 0,-2-1 196,-9-4-66,-1-1-131,-3 16 1,-4-5-1,1 2-49,-3-5 0,0 0-400,-4-12 1,0 1 433,6 18 1,-1 3-416,-7-3 0,-1 4 452,-4-7 28,-5 1 0,-1 2-56,0 10 20,-13-6 44,9 12 154,-9 4 1,-2 1-289,-7-2 64,6 4 1,-1 1-100,16 8 0,2 2 35,-19-3 53,19 4 0,-5-1-62,-22 2 1,-1 0 9,25 1 1,0 0-5,-5 1 0,-5 0 1,4 1-46,-1 1 0,3 1 48,7 0 0,1 0-1,-8 1 0,-3 0-176,-18 2 1,-1 1 171,17-2 1,-1 0-403,-3 0 1,-3 1 0,5 0 404,7-1 1,3 0 0,2 0 0,-2 2 281,-21 6 1,1 3-308,23-8 1,0 1 26,-24 7 0,0 2-67,22-5 0,1 1 401,0 1 0,-3 2-404,-8 8 0,-4 5 0,5-3 161,5-4 0,1 2-138,-3 4 1,-2 4-1,7-4 3,0 6 25,14-13 1,-2 3-54,-10 23 1,1 2 63,0 0-40,11-13 1,-2 5-1,5-6 46,4 4 1259,4-8 1,2 3-1275,5 1 0,0 1-6,0-7 1,2 2 20,4 23 1,3-1-1364,1-3 1365,-1-13 0,4 3-440,7 8 0,3-4 434,4 8-35,-2-8 1,3 0 36,-2-19 0,1-4-92,14 13 78,-13-13 0,4 0-87,7-3 0,6 1 0,-3-3-369,-1-1 1,1-1 253,1 1 0,3 1 0,-6-4-724,19 0-383,-18-6-406,-3-2 1288,9-2 0,-23-1 0,2-1 0</inkml:trace>
  <inkml:trace contextRef="#ctx0" brushRef="#br0" timeOffset="8687">13166 5143 12969,'-31'-2'1274,"0"0"0,-16 4 0,4 3-974,6 4-59,-1 4 0,2 2-2364,8 5 2123,-6 8 18,13 19-214,24-8 64,2 12 409,27-19-434,1-11-204,5 0 87,5-2-11,1 0 1,2 0 251,0 2 104,-5-3 0,-5 1 1764,-25-6-1474,-5 0 425,-31 4-584,-7-5-169,-10 2-181,-4-5-275,22-6 423,-8-6 0,23 2 0,-2-4 0</inkml:trace>
  <inkml:trace contextRef="#ctx0" brushRef="#br0" timeOffset="8954">13441 5376 16080,'-4'39'-288,"1"-1"1,-1-3 0,6-7-321,13-19-181,8-2 789,-6-4 674,10-18-326,-18 4 161,-2-30-313,-13 22-187,-4-10-1099,-15 4 155,11 12-866,-10-6-6815,14 15 8616,4-1 0,1 3 0,4 0 0</inkml:trace>
  <inkml:trace contextRef="#ctx0" brushRef="#br0" timeOffset="9237">13610 5313 11000,'6'10'2608,"-2"-1"-2239,-4-9-259,30 59-189,-21-38 75,7 14 0,-1-2 4,-12-23 95,-2 0 1294,0-10-1358,0-19-31,1 2-37,3-15-1887,5 2 0,1 1 1700,0 0-340,1-1 0,1 2-302,-6 15-500,2-1 1366,0 0 0,-5 8 0,1-3 0</inkml:trace>
  <inkml:trace contextRef="#ctx0" brushRef="#br0" timeOffset="9468">13928 5080 11423,'0'8'3618,"0"-2"-2209,6 34-1159,-2-3 1,1 4-272,0-4 0,0 1-656,1 18 1,0-4 570,0-11 214,2 9-4443,-3 0 2773,-2-28-6082,-9 10 7644,-2-38 0,-2 3 0,5-3 0</inkml:trace>
  <inkml:trace contextRef="#ctx0" brushRef="#br0" timeOffset="9603">13885 5440 6775,'-2'-16'7502,"0"4"-4181,2 12-3094,0 0-505,29-22-1857,0 10 0,1 0-1180,22-17 3315,-15 14 0,-5 4 0,-19 5 0,1 0 0</inkml:trace>
  <inkml:trace contextRef="#ctx0" brushRef="#br0" timeOffset="9751">14182 5355 5452,'8'12'3867,"-6"36"-3707,-4-28-160,-2 32-143,3-29-617,3 16-2127,-1-20 2887,1 8 0,-2-24 0,0-3 0</inkml:trace>
  <inkml:trace contextRef="#ctx0" brushRef="#br0" timeOffset="10156">14118 5122 13684,'3'6'1461,"-1"-1"-2553,-2-5 823,58 43 267,-35-21 2,11 4 0,0 5 146,-18-3 1,-4-1 178,1 3-14,5 20 271,-16-30-422,-1-6 8,-1 1 568,-1-4-612,1-6 94,0 2-120,0-7-3,3-2 56,8-7-2331,13-15 0,3-2 2028,0 2 54,-2-4 0,0 8-25,-10 21 266,-7 11-45,2 12-98,-7 1-106,-1 1-4095,12 15 2219,-4-21-309,19 13 802,-13-29 1489,10-3 0,-17-2 0,1 0 0</inkml:trace>
  <inkml:trace contextRef="#ctx0" brushRef="#br0" timeOffset="10536">14732 5398 8864,'3'7'4579,"7"-37"-1555,-12-14-2848,6-2-64,-17 10-112,2 35-39,-10 9-350,1 22 282,7-8-61,1 18 126,16-24 6,1 4-9,5-6 3,9 8 0,2 2-73,6 13-121,-5-10 1,-1 2 131,1 19 72,-16-17 0,-1 0 43,-1 13 112,-7 11-8,-11-38-34,-4-2 25,-5-2-97,-3-2 236,-4-4 0,0-4-352,0-10 107,-16 1 12,45-18 189,27-8 1,9-1-289,-11 13 0,2 1-1622,15-15 1,0 2 1442,7 9-532,-17 11 649,8-2 0,-20 8 0,3-2 0</inkml:trace>
  <inkml:trace contextRef="#ctx0" brushRef="#br0" timeOffset="11137">7260 7811 14453,'32'-9'1268,"-1"0"1,19-6-1454,-31 11 185,23 11 0,-26-6 0,19 9 0</inkml:trace>
  <inkml:trace contextRef="#ctx0" brushRef="#br0" timeOffset="13240">12700 5863 14781,'11'3'890,"-2"-1"-94,36-1-178,-9-1-1052,4 0 0,2 0 526,-8 0 1,0 0-68,2 0 0,6 0 114,0 0 0,8 1 0,4-1 0,0 0 0,-7 0-763,3 0 0,-4 0 1,7 0 633,-3 0 1,7 0 0,4 0 0,0 0-1,-4 0 1,-7 0-11,2 0 0,-6 0 0,2 0-16,-3 0 1,2 0 0,1 0-1,1 0-38,-1 0 0,4 0 1,-1 0-1,-1 0 1,-6 0-828,1 0 1,-5 0 0,3 0 775,8 0 1,5 0 0,-3 0 0,-8 0-472,-9 0 1,-7 0-178,11 0-137,-3 0 1012,-31-7 1,-2 5-1,-7-6 1</inkml:trace>
  <inkml:trace contextRef="#ctx0" brushRef="#br0" timeOffset="26408">16193 5292 8727,'6'2'4012,"0"0"-760,-6-2-828,0 0-2580,7-1-35,5-2 88,4-1-137,15 0 1,1-1 90,-6 2 16,5 1 0,-2 1 38,-18 4-249,9 25 291,-14-15-379,6 25 158,-13-23 274,-3 6 108,-14 5 0,-4 0-111,1 2 82,-6 5 1,0-2 7,9-9 1050,-10 17-1000,20-26-39,-4 7-11,14-19 25,2 0 53,2 0 96,39 1-295,-22-1-36,29 1-53,-31-2-146,-1-2-201,-2 0-5237,7-5 2464,-14 3 1373,5-3 1870,-16 4 0,1 1 0,-1 0 0</inkml:trace>
  <inkml:trace contextRef="#ctx0" brushRef="#br0" timeOffset="28060">16997 5652 11208,'10'5'3845,"-3"0"-3453,-7-5 5,0 0-192,14 2 405,5 21-476,-1-2-134,-5 9-3670,-29-6 1,-8-2 3669,-4-3 0,-16 14 0,27-27 0</inkml:trace>
  <inkml:trace contextRef="#ctx0" brushRef="#br0" timeOffset="29458">17759 5059 9547,'1'11'2901,"0"-1"-971,-1-10-1454,0 0-235,-14-2 8,7 2 34,-11 1 823,0 8-552,-1 5-344,-5 3 78,-9 19-279,15-13-25,-5 25 1,3 4 15,7-11-340,0 10 0,3-1 340,9-18-76,13 11 1,4 1 8,0-11-61,7 4 1,4-4 4,-4-22-163,10-8 0,1-5 205,-5-4 81,26-11 151,-38-5-19,-7 4 204,-14-32-400,-4 31 338,-24-18-521,11 33-4496,-18 13 1,-2 3 2018,11-3 2724,-5 6 0,6-1 0,24-9 0,2 0 0</inkml:trace>
  <inkml:trace contextRef="#ctx0" brushRef="#br0" timeOffset="29892">18330 5609 1263,'13'7'4013,"-4"-2"-1059,-9-5-2245,0 0 1593,20 38-2302,-20-24 11,5 34-963,-21-38 952,-27 5 0,28-10 0,-11 1 0</inkml:trace>
  <inkml:trace contextRef="#ctx0" brushRef="#br0" timeOffset="32679">9186 3217 13975,'-29'39'868,"0"0"1,1-2 0,-1 2-711,-7 6 1,0 1-1233,5-7 0,3-3 1131,5-7 0,2-1-35,0 0 1,0-1 333,2 0 1,-1 0-474,-10 16 1,1 0-2,9-13 1,0-1-739,-3 7 1,2-3 306,3-3-1139,13-19 453,2-6 795,15-26 0,-9 15 0,10-18 1</inkml:trace>
  <inkml:trace contextRef="#ctx0" brushRef="#br0" timeOffset="33929">23897 3154 8665,'9'2'3702,"-1"-1"-3106,-8-1 1981,0 0-1888,-3 0-283,2 1 204,-4 0-420,0 1 124,-19 18-278,3-2-11,-7 8 1,-3 2-518,-10 12 562,2-2 0,0 1-14,16-15 0,-2 1 22,-14 14 1,-6 7 0,5-5-54,10-11 0,0 0-37,-10 10 1,-6 4 0,6-5-20,7-7 1,2-3-47,1-1 0,0 1-611,-4 5 1,5-3-691,8-7 415,-6 8-550,25-28-2622,2-4 4135,2-5 0,-2 4 0,2-4 0</inkml:trace>
  <inkml:trace contextRef="#ctx0" brushRef="#br0" timeOffset="34943">18859 5186 11706,'-1'-10'2484,"0"3"-2512,1 7 529,0 0-4340,7 51 4035,-5-9-195,2 1 0,-1 1 828,-2 4-955,-1 3 56,0-26-4627,-1 9 2872,1-22 1825,0 2 0,0-12 0,0-2 0</inkml:trace>
  <inkml:trace contextRef="#ctx0" brushRef="#br0" timeOffset="35279">19092 5186 13366,'7'10'-280,"34"-6"82,-20-5-617,12 2 0,1 5 241,-6 19 608,2 0 192,-30 18-35,-9-20 246,-9 7 53,1-9-73,0 0-92,1-1 137,-4 15 303,9-3-334,3 0 434,19-9-256,28-22 0,8-7-609,4 4-426,-6-4 1,8-4-1,-8 0-1646,-12 1 0,-4 0 1393,10-6 1,-3 1-1,-7 2 1,-19 1 0</inkml:trace>
  <inkml:trace contextRef="#ctx0" brushRef="#br0" timeOffset="36112">20172 3069 7615,'1'3'5217,"0"-1"-3400,-1-2-1369,-38 32 96,-2 8-1287,9-11 1,-3 2 1056,-3 9 0,-3 3-53,2-2 0,-4 2 1,0 0-259,6-6 1,1 0 0,-1 0-1071,-6 5 0,0 2 1,4-6 1063,4-4 0,4-4-98,3-3 1,3-1 880,-11 12-1633,10-7 1,1 1-5284,6 0 6136,0 1 0,15-21 0,5-12 0</inkml:trace>
  <inkml:trace contextRef="#ctx0" brushRef="#br0" timeOffset="37395">19812 5503 3867,'15'7'1972,"-4"-2"848,-11-5-2232,0 0 860,26 27-1342,-20-5 807,17 17-843,-33-9 3246,-1-13-5890,-25 15-245,15-17 2819,-20 8 0,28-17 0,-1-2 0</inkml:trace>
  <inkml:trace contextRef="#ctx0" brushRef="#br0" timeOffset="38945">20214 5228 12160,'11'1'2282,"-2"0"-2049,-9-1-63,0 0-178,52-12-62,-17 8 42,-2-2 0,0 1-160,9 11 443,-27 20-218,-3-2 5,-26 26 19,-4-22 6,-4-2 1,-1 1 573,-9 4-216,-3 3-489,22-17 100,14-12 34,15 0-112,-1-3-988,34-1-751,-18-7 0,1-2 1781,12-3 0,-2-1 0,14-5 0,-17-2 0</inkml:trace>
  <inkml:trace contextRef="#ctx0" brushRef="#br0" timeOffset="39196">20701 5376 9578,'-8'-6'4506,"2"0"-2420,6 6-1983,-23 37-173,17-21 17,-15 29-78,34-28-651,34-4 673,-3-13 154,11-5 383,-18-24-276,-21 10 643,-1-30-700,-17 23-95,-3-11-238,-20 19-87,5 11 59,-14 1-802,4 7 0,-3 4 1068,3 1 0,0 1 0,-27 3 0,22 2 0</inkml:trace>
  <inkml:trace contextRef="#ctx0" brushRef="#br0" timeOffset="39811">22013 3069 7139,'10'8'5289,"-2"-1"-4187,-8-7-624,0 0 435,-55 61-440,22-22-631,7-8 1,-6 8-1,-3 2 1,2-1 508,-4 4 0,1 0 0,1 0-291,-1 0 1,1 0 0,-2 2-97,3-5 0,-2 3 1,1 0-1,4-4-1303,5-5 1,3-2-1,0 0 919,-2 1 0,0 0 0,3-2-2266,-2 8 1,7-7-1968,10-14 4653,3-6 0,4-10 0,1-5 0</inkml:trace>
  <inkml:trace contextRef="#ctx0" brushRef="#br0" timeOffset="40580">21124 5546 7425,'7'5'2496,"-1"-1"-379,-6-4-1226,0 0-876,-6 35-371,-3-19-3743,-16 37 2086,4-33 2013,-15 9 0,22-18 0,-3 0 0</inkml:trace>
  <inkml:trace contextRef="#ctx0" brushRef="#br0" timeOffset="41032">21463 5207 8668,'3'12'3053,"0"-3"-920,-3-9-2726,0 0 279,44 8 261,-30 0 633,32 8-289,-59 26-243,-7-13-48,-10 16 356,1-24-356,4-3-2237,8-6 2150,-3 6 211,14-10 116,5 0 399,21-3-496,21-3-143,0-2-80,-10-2 0,-1-1-105,1-2-392,7-4-1663,-6-2 2240,-1-9 0,-10 9 0,-5-4 0</inkml:trace>
  <inkml:trace contextRef="#ctx0" brushRef="#br0" timeOffset="41246">21908 5144 15543,'8'5'1139,"-1"0"-920,-7-5 363,0 0-4478,-3 79 3854,1-43-706,0 20 0,1 0 670,0-21-412,1 12-4545,1-25 5035,0-15 0,0-3 0,-1-15 0</inkml:trace>
  <inkml:trace contextRef="#ctx0" brushRef="#br0" timeOffset="42030">14626 3133 13061,'7'9'2412,"-2"-1"-1967,-5-8 101,0 0 336,-52 46-734,25-20 1,-1 1-2144,-14 12 0,-1 2 2090,7-5 0,1 0 45,-1 3 0,2-2-862,8-8 1,0 0 619,-4 7 1,-2 3-1,4-4-164,7-9 1,2-1 28,-10 13 1,3-2-361,8-6-481,3-3-4127,2 4 1831,5-12 3363,3 2 1,4-15-1,1-3 1</inkml:trace>
  <inkml:trace contextRef="#ctx0" brushRef="#br0" timeOffset="42879">22331 5525 13406,'1'11'1283,"-1"-1"-1283,0-10-149,-24 36-1509,5-2 1658,-5-4 0,1 0 0,5-1 0,-1-12 0</inkml:trace>
  <inkml:trace contextRef="#ctx0" brushRef="#br0" timeOffset="43846">25887 3111 12459,'-37'17'995,"1"0"0,-2 5 1,-2 3-967,6-2 1,-1 2 0,0 1-1047,-10 9 1,1 1 1042,12-9 0,2 1 0,0-2-1464,-4 5 1,-1 1 1451,0 2 1,-6 5 0,0 1 0,4-5-81,-5 6 0,0-1 262,4-3 0,-1 3 1,3-5-813,3-4 0,6-5-2345,0-1 2961,-11 8 0,28-23 0,-5 1 0</inkml:trace>
  <inkml:trace contextRef="#ctx0" brushRef="#br0" timeOffset="44446">22606 5144 10603,'8'9'700,"-2"-2"-445,-6-7-314,43-5-59,-19 14 121,25-5 78,-32 25 482,-34 17-317,4-12 56,-5-7 1,-2-3-31,2-7-65,-3 3-27,11-10-71,4-2 6,2 4 64,9-3-45,2 1 1,9-6-180,10-2-3473,-4-2 687,27-10 574,-23 3 2257,16-15 0,-31 14 0,0-3 0</inkml:trace>
  <inkml:trace contextRef="#ctx0" brushRef="#br0" timeOffset="44763">22945 5122 12666,'0'4'2025,"0"-1"-2237,0-3-38,40 2-270,-14 8 447,23 2-140,-29 16 479,-34 21 39,-7-5-210,6-18 1,-3-2 100,-11 2-17,4-5-171,9-7 40,-1 10 195,12-12-100,5 1 25,6-6 37,12-2-177,-2-2-787,30-4-2484,6-13 448,0 2 2744,-22-1 0,-4 1 0,-10 4 0,1-2 1</inkml:trace>
  <inkml:trace contextRef="#ctx0" brushRef="#br0" timeOffset="44963">23432 5376 4049,'9'12'2414,"-1"-3"1011,-8-9-2823,0 0 1134,-6 37-2886,-29 8-207,19-16 0,-1 0 336,-5-4 0,-3-5 1021,-14 0 0,25-13 0,-4-1 0</inkml:trace>
  <inkml:trace contextRef="#ctx0" brushRef="#br0" timeOffset="46483">23622 5165 6792,'4'6'4307,"0"0"-1823,-4-6-2649,0 0-311,58-13 316,-34 10 52,13-2 1,-1 3 107,-21 9 1222,0 15-940,-18 8-253,-11 12 10,-3-7 1547,-10 3-1594,13-18-205,-5 6 81,13-12 230,3 0 255,11-5-230,2-3 806,17-4-861,5-2-1191,11-7 938,-6 1-1262,7-9 257,-21 5-3787,9-10 4977,-17 1 0,-3 6 0,-8 1 0</inkml:trace>
  <inkml:trace contextRef="#ctx0" brushRef="#br0" timeOffset="46881">24003 5038 13913,'10'7'2548,"-2"-1"-2926,34-10 67,-15 6-4038,25-2 4304,-29 8 1036,-12 7-831,-6-2 176,-8 11-121,-21 7-1318,3-6 1031,-11 4 2671,14-13-2750,7-6 2,1 1-145,8-4 233,7-2 150,7 0-16,13-3-134,0-1 1584,2-1-1851,2 5-3215,-1 7 3540,2 8 160,-11 5 92,-9-3 25,-10-2 118,-5-7 199,-12 4-232,-14 2-553,0-2-368,0-4 3094,15-7-6198,8-5 2818,4-3 0,2 1 0,2-1 0</inkml:trace>
  <inkml:trace contextRef="#ctx0" brushRef="#br0" timeOffset="47131">24532 5398 13860,'8'3'2626,"-2"0"-5084,-10 40-1522,3-29 2917,-3 30 0,4-40 1,0-4-1</inkml:trace>
  <inkml:trace contextRef="#ctx0" brushRef="#br0" timeOffset="47552">24892 5122 14680,'-4'-4'1775,"1"0"-1853,3 4-196,61-1 167,-34 1 54,10-1 0,-1 1-140,-13 2-236,-1 6 208,-10 16-56,-15 5 151,-8 3-62,-23 3-243,-8-3-1734,8-7 2165,-2 1 278,20-12 44,8-4 11,2 1-76,5-5-2010,8 4 2237,8-3 906,14 1-1390,1-4-255,1-5 0,1-2-1105,15-5-2038,10-4 1463,-21-1 1935,-11-3 0,-13 9 0,0-4 0</inkml:trace>
  <inkml:trace contextRef="#ctx0" brushRef="#br0" timeOffset="47951">25337 5080 14425,'0'7'3069,"1"-1"-3606,-1-6 170,0 0-6,42 0 107,-21 2 59,11 2 0,0 1-3185,-14 3 3440,3 5 181,-18 1-114,-5-3-115,-2 4-132,-6 1-3018,-1 5 2666,3-4 179,2 2 2134,6-6-1810,3-3 177,4 5 37,5-4-60,9 3-287,16 8 13,-9-6 3150,15 16-3077,-23-3 1017,-3 7 408,-21-1-666,-7-11-87,-13-6 87,-10-7-602,-6-6-2494,-10-2 1396,12-6-1131,7-4 2100,7-10 0,13 10 0,-2-5 0</inkml:trace>
  <inkml:trace contextRef="#ctx0" brushRef="#br0" timeOffset="48798">16489 3048 12022,'10'14'1746,"-3"-3"-1522,-7-11 153,-48 46-802,15-10 624,8-8 1,-6 9-1,-4 5 1,1 1-1,3-3-951,3 0 1,1-1-1,1 0 1,-1 2 713,-6 6 0,-1 1 0,1 0 1,2-1-198,-1 5 1,3-1 0,5-5-2231,6-5 0,3-4 1041,2-6 0,1-2 1424,0 18 0,11-39 0,3-4 0</inkml:trace>
  <inkml:trace contextRef="#ctx0" brushRef="#br0" timeOffset="49283">18563 3069 11986,'-22'28'1438,"1"0"1,-1 3-1,-1 1-1253,-14 10 0,-3 4-165,13-12 0,0 1 1,-1 1 112,-7 9 0,-2 1 1,3-2-609,8-11 1,2-2 0,-1 2 327,-12 12 1,-1 2 0,6-8-1533,0 0 1072,-6 6-326,18-21 340,-4 7 1,13-18 0,-3 5 0</inkml:trace>
  <inkml:trace contextRef="#ctx0" brushRef="#br0" timeOffset="50147">26141 5461 14605,'6'6'375,"-1"-1"-375,-5-5 0,0 0-339,-25 35-5654,15 10 5993,-13 6 0,19-14 0,7-30 0</inkml:trace>
  <inkml:trace contextRef="#ctx0" brushRef="#br0" timeOffset="50531">26268 5080 13902,'1'5'1139,"1"-1"-1139,41-22-100,-19 11-17,17-5 1,5 5-195,7 22 300,1-3 84,-21 26 33,-28-15-8,-9 8-33,-7-9 87,-12 3 1,-3 2-108,0 4-44,3-8 1,3-2 160,12-3 334,19-7-407,-2-3-27,19 1-62,-8-7-115,10 0-1106,8-7 1221,-4-7 0,0-2 0,4 3 0,12-13 0</inkml:trace>
  <inkml:trace contextRef="#ctx0" brushRef="#br0" timeOffset="50833">27115 4890 16394,'-23'41'318,"0"0"1,1 1-1,-3 13 1,4-1-345,7-8 1,4-2-168,6-7 0,7-4-706,16 2 829,-6-11-115,20-9 185,-17-20 185,10-11 238,-9-15-387,-5 9-33,-9-9-73,-7 21-1036,-11-2 1106,-17 2 0,15 4 0,-9 0 0</inkml:trace>
  <inkml:trace contextRef="#ctx0" brushRef="#br0" timeOffset="51016">27347 5355 15727,'10'5'1423,"-2"-1"-1139,-17 20 0,-9 7-2308,-5 2 615,5 2 0,-3-1 280,-13 1 1,21-23 0,-3 0-1</inkml:trace>
  <inkml:trace contextRef="#ctx0" brushRef="#br0" timeOffset="51533">27771 5059 15218,'-3'-4'2217,"1"1"-2595,2 3 168,40 0-389,-2 3 271,3 4 1,-1 3 335,-3 4 550,-10 25-407,-36-14 182,-19 21-279,8-19 1,-1-2-125,-9 11-168,-2 7 168,28-33-89,3 2-443,26-7-2706,20-12 1575,4 1 717,-19-2 1,-1-1 66,11-3 401,2 0 1,-1 0 0,-7 3-1,-4 0 1,0 1 0</inkml:trace>
  <inkml:trace contextRef="#ctx0" brushRef="#br0" timeOffset="51836">28469 5144 7724,'4'1'3385,"7"-25"1,-1-10-2050,-5-2-1413,5-1 1,-2 1 605,-11 7-266,-2 14 174,-13-2-647,8 9-3716,-17-2 3873,12 13 1087,-18 11-978,10 7 0,2 2-159,-10 8-175,10 2 1,8 2-146,19-2 203,11-5 1,5-2 182,8 0 10,-2-8 1,-2-3 96,-10-3 1017,0 17-649,-18 4 0,-6 2-343,2 14 1193,-6-2 0,0-2-1358,2-9-649,-3 14 719,2-21 0,6-9 0,-2-8 0</inkml:trace>
  <inkml:trace contextRef="#ctx0" brushRef="#br0" timeOffset="52749">10880 3133 3632,'11'9'3467,"-3"-1"-460,-36 27-2310,6-10-459,-2 3 0,-3 2 112,-15 11-91,12-14 1,-7 6 0,-1 1 0,4-4-67,-6 5 1,-2 2-194,1-1 0,-7 6 0,0-1 0,7-6-59,5-3 0,3-3-10,-10 9 1,2-1 990,16-14 0,1 1-3187,-9 16 0,3 1-886,1-1 1268,6-7 0,10-5 1883,24-19 0,-8-5 0,8-4 0</inkml:trace>
  <inkml:trace contextRef="#ctx0" brushRef="#br0" timeOffset="53284">12954 3133 12216,'1'9'2585,"-1"-1"-1569,0-8 1518,-110 116-4989,71-73 0,-1 1 2521,5-7 1,-3 4-1,-2 1 1,4-2-9,-1 1 0,2-1 0,0 0-84,0 3 0,0 0 1,1 0-447,3-4 1,0-1 0,2 0 157,1-2 0,0 0 1,4-5-1484,4-2 1,3-6 1533,0-7 0,5-3 0,4-8 0</inkml:trace>
  <inkml:trace contextRef="#ctx0" brushRef="#br0" timeOffset="56666">22056 4212 11818,'6'1'1964,"-1"0"-1119,-5-1-755,-32 42-90,20-23-52,-9 10 0,1 2-477,5 3-362,4-7-5451,2 9 6342,8-25 0,0 3 0,1-12 0</inkml:trace>
  <inkml:trace contextRef="#ctx0" brushRef="#br0" timeOffset="56918">22225 4339 12904,'-9'0'1745,"2"1"-1439,7-1-1113,0 0 214,-3 23-1654,40-30 2564,-26 21 780,29-39-435,-35 11 175,-9-5-1405,-16 5 189,4 5-1850,-12 1 535,18 8 1694,0 4 0,7-3 0,2 2 0</inkml:trace>
  <inkml:trace contextRef="#ctx0" brushRef="#br0" timeOffset="57150">22416 4255 12482,'6'6'2725,"41"-12"-2893,-25 0 29,9-1 0,0 0 39,-11 4 10,4 3 1280,-21 17-484,-10 2-564,-6 7-142,-8-5-296,-1 1-5067,-1 6 2280,6-9 3083,5 0 0,11-17 0,1-2 0</inkml:trace>
  <inkml:trace contextRef="#ctx0" brushRef="#br0" timeOffset="57500">22754 4191 11720,'7'2'2907,"-3"0"-2392,-4-2-873,-29 59 187,19-39-730,-7 16 1,2-2 77,13-25 134,1 2 798,11-15 37,-2-2 44,9-6 135,4-7-272,-3 3-53,6-5 199,17-8 162,-21 15 866,17-9-975,-31 20 62,0 1 2119,-8 15-2203,-1-3-135,-3 11-20,0-7-170,-4 7-118,3-6 213,-8 15 0,10-20 0,-3 6 0</inkml:trace>
  <inkml:trace contextRef="#ctx0" brushRef="#br0" timeOffset="57634">23241 4360 16727,'9'6'1935,"-2"-1"-2190,-7-5 255,0 0 0,0 0 0</inkml:trace>
  <inkml:trace contextRef="#ctx0" brushRef="#br0" timeOffset="74689">4911 14351 9281,'10'4'1103,"-1"0"314,-9-4-672,25 12-485,-13-6 165,15 10 0,1 3-425,-9-4 117,18 15-117,-23-16-3428,2 0 3428,0 1-363,15 7 1,4-1 325,-2-4-18,8 3 0,0-3-42,-15-15-44,11-12 0,1-5 105,-5 1 36,0-3 0,-1-1-51,5-6 113,-9 7 154,10 3 0,1 2-45,-9 6-64,4 4 1,-3 4-63,-15 10 47,11 13 1,1 1-93,-4-4 14,4 4 0,0-3-23,-10-14-35,5 2-444,32-10 301,-25-4 32,5-1 1,0-3 95,-7-3 102,17 0 1,0 0 91,-10 3 1422,3 1 0,-4 4-1465,-19 6-11,-1 5 82,-1 1 560,14 13-731,-4-5 8,6 5 36,-2-9 20,-10-9 391,6 0-531,28-7 19,-25 0-2,5-1 0,-2 0-31,-9-1 3,13 2 0,1 0 95,-6 2 30,6 1 1,-2 2 6,-13 2-29,6 4 110,25 6-118,-24-9 8,5 0 0,-1-1-2,-8-4-6,6-1 168,15-5-244,-22 3 76,17-3 12,-30 5-12,-2 0-3,-1-1 92,0 0-89,-3 1-333,0-1 216,-1 1-164,7 1 191,-3-1 79,5 1-51,-7 0 57,0 1 5,-1-1 378,1 2-268,-2-2 187,0 2-163,-1-3 513,2 1-549,-1 0-34,0 0 51,0 0 562,0 2-464,0-2-2455,1 1-2782,-5-1 5024,1-1 0,-1 0 0,1 0 0</inkml:trace>
  <inkml:trace contextRef="#ctx0" brushRef="#br0" timeOffset="78690">15092 4636 10382,'4'52'-111,"1"0"1,-2-20 0,1-1 33,6 12 0,2-6 77,1-14 3,2-1 579,-4-13 247,-5-5 123,0-2-409,-4-6-198,-1-3 151,1-4-317,-1-13-21,1-8 1,-1-2-8,1-7 140,-1-2 0,1 3-291,-2 18-733,1-18 184,0 31-608,1-5-551,0 14-415,2 0 2123,7 0 0,-7 0 0,4 0 0</inkml:trace>
  <inkml:trace contextRef="#ctx0" brushRef="#br0" timeOffset="79042">15494 4657 4845,'-8'9'2437,"2"-1"652,6-8-3089,-41 27-20,28 0 1,1 3-4,-12-7 1,3 2 531,10 5 0,7-2-652,8-8 697,-1-7-1473,17-6 376,-9-11-11,11-8-163,-7-15 638,-3 5 569,-2-7 0,-1 0-64,-2 9 2446,2-17-2819,-9 36 200,2 30-487,0-13-130,3 22-1666,5-15 518,-2-9 664,10 2 0,-12-11 0,4-2 0</inkml:trace>
  <inkml:trace contextRef="#ctx0" brushRef="#br0" timeOffset="79241">15642 4487 10390,'7'5'4663,"-2"-2"-4263,-7 39-561,0 3 0,0 3-27,0-12 1,1 0-414,-1 15 1,2-8-201,3-24 25,0-3-484,0-5 1287,2 0 0,-4-6 0,3-1 0</inkml:trace>
  <inkml:trace contextRef="#ctx0" brushRef="#br0" timeOffset="79607">15769 4741 11325,'6'10'2804,"-1"-3"-2051,-5-7-753,-9 35-636,10-1 502,-7 9-594,11-16 545,-2-24-1500,11-25 1065,-6 7-82,8-21-23,-7 15 222,-1 0 355,1 0 1661,4-7-1005,-8 16 1674,3 7-1660,-10 17-479,-1 17 0,0 4-143,1-5-37,-2 28-120,8-37 84,-1-6-3755,12 2 3926,-4-16 0,2 4 0,-7-9 0</inkml:trace>
  <inkml:trace contextRef="#ctx0" brushRef="#br0" timeOffset="79941">16023 4826 12504,'-10'-2'440,"2"0"-1692,55-5 1252,-29 1-1768,12-5 1,-3-2 2176,-19 0 812,1-9-688,-10 12-13,-1 0 214,-7 2-608,0 4 560,-38 32-507,29-12-41,-6 8 1,3 1-139,13-7-263,13 26 260,8-22-148,15 13-9,-3-23 160,13-16 0,0-3 0,-15 4 0,6-5 0,0 0 0</inkml:trace>
  <inkml:trace contextRef="#ctx0" brushRef="#br0" timeOffset="82109">15113 6625 9836,'-9'-2'1848,"2"0"-888,7 2-616,0 0-276,-27 69-77,20-41 5,-9 13 0,4 0-240,18-11 171,-1-10 54,27 4-99,-16-22-599,24-12 409,-25-9 280,0-19 0,-5-3 664,-11 5-591,6 1 0,-5 4-202,-24 16-622,9 13-105,-3 2 884,6 10 0,7-5 0,1 5 0</inkml:trace>
  <inkml:trace contextRef="#ctx0" brushRef="#br0" timeOffset="82396">15240 6646 10838,'3'9'955,"-2"28"-1118,-1-18-38,2 25-261,2-19-1397,11 9 937,-5-9 301,10 10 968,-13-27 602,0-7-512,-9-16-318,2-16 0,1-3 18,2 4-69,1-6 1,2 2-69,2 14-64,2-3-45,-4 12-1515,2 1 1624,0 7 0,-2-1 0,-2 5 0</inkml:trace>
  <inkml:trace contextRef="#ctx0" brushRef="#br0" timeOffset="82858">15473 6731 9508,'-2'-5'2330,"1"1"-1691,-18 22 1,-3 10-640,11-9-107,-11 11 1,3 1-185,24-10-288,9 3-110,4-12 398,2-9-54,-3-11 99,-5-6 246,0-3 204,0-22 1,-2-3-203,-2 2-20,1-10 0,-3 2 261,-7 21 1418,-9-14-1661,5 28 53,-5-2 20,8 19 126,1 3-154,-1 5-34,7 40-137,0-24 175,4 7 0,3-1-35,15-8 22,-4-3-36,2-10-45,-16-13-64,1-2-543,-1-1 235,3-5-8897,1-7 9314,-6 7 0,-1-2 0,-8 10 0</inkml:trace>
  <inkml:trace contextRef="#ctx0" brushRef="#br0" timeOffset="83943">15092 6731 0,'-12'-5'4317,"3"0"-768,9 5-1840,0 0-545,75-19-1217,-37 12-39,3-1 1,9-1 0,-1 3-502,13 9 1,-5 2 542,-13-4 0,-2 0 870,9 5 1,-17 3-482,-34-5-1675,-8 3 1569,-36 4-57,-8-1 778,20-4 1,-2 0-961,-6-2 1,1-2 5,-8 0 72,-13 0 190,24-5 0,2-1-262,4 1-921,-16-5 716,51 6 103,39 0 0,12 0 29,-3 1 34,-14-1 1,6 1 0,-4 0-88,-4 1 0,-5 1 3126,18 0-2597,-16 3 0,-5 2-19,-18-1 473,-24 9-582,-21-8 36,-20 3-142,14-5 1,-6-1 0,4 0-121,11 0 0,-1-1 41,-12 0 1,-5 1 0,10-2-91,11-4-1218,31-25 1226,13 15-5,14-5 0,5 2-9,7 7-194,-3 5 1,7 2-1,-7 0 49,9 2 71,4 3 0,-12 5 80,-37 0 0,-33 14 0,-10-1 0,16-8 0,-12 3 0,-1 1 0</inkml:trace>
  <inkml:trace contextRef="#ctx0" brushRef="#br0" timeOffset="84309">15134 7197 10552,'4'6'1291,"-1"-2"-1087,9 30 1,2 7-566,-1-11-499,5 20 1,1-2 803,-8-25 1227,-5 10-980,-8-24 401,-10-5-376,3-12 1014,-2-29 1,2-7-1018,2 7-317,2-6 1,2 1 103,9 17 322,4 3-4122,40-8 1907,-26 18 1893,13 1 0,-2 5 0,-20 6 0,11 2 0</inkml:trace>
  <inkml:trace contextRef="#ctx0" brushRef="#br0" timeOffset="84659">15579 7218 9497,'-2'-10'3606,"1"2"-2680,-35 10 0,-10 8-926,20 2 15,-22 2 0,5 4-15,35 4-393,11 8 0,4 0 51,3-7-812,32 20 801,-24-43-929,20-20 573,-21-19 709,1 1 202,-10-3 125,-7 23-1977,0 1 2174,0 9-73,-3 1-342,1 9-39,-2 2 0,1 11-240,1-2-4952,14 35 5122,0-30 0,4 17 0,-8-32 0</inkml:trace>
  <inkml:trace contextRef="#ctx0" brushRef="#br0" timeOffset="84992">15685 7197 10264,'3'2'2335,"0"0"-1999,-3-2-521,-5 72 76,6-47-35,-2 20 0,2-5 144,3-29 42,2-13-107,-3-8-24,1-15-29,1 5 26,1-3 1089,17-32-437,-12 33-254,11-17-3472,-5 89 2755,-8-25-844,3 10 0,1 0 1255,-4-16 0,2 1 0,-7-14 0</inkml:trace>
  <inkml:trace contextRef="#ctx0" brushRef="#br0" timeOffset="85458">15917 6922 11104,'5'11'2229,"-1"-2"-1780,3 39 1,-1 10-441,0-12 8,0 5 1,1 10 0,-1-10-18,-2-6-793,-1 1 0,0-4-604,0-19-468,0 10 1865,4-36 0,-4 1 0,1-2 0</inkml:trace>
  <inkml:trace contextRef="#ctx0" brushRef="#br0" timeOffset="85711">16171 7154 11196,'-3'5'3019,"-35"24"-2677,22-16-342,-8 6 0,2 2 0,11-5 350,1 13-182,10-16 1887,28 17-1898,-10-19-151,21 9-48,-11-10-56,-6-1-9733,20 17 9069,-31-16 0,10 9 0,-25-18 0</inkml:trace>
  <inkml:trace contextRef="#ctx0" brushRef="#br0" timeOffset="90595">15007 7366 6609,'6'3'4275,"-1"-1"-2513,-5-2-384,35 2-1257,4-1 1,13 1 0,4-1 0,-2 0-175,-6-1 0,-2 1 0,3-1 0,3 1-1046,-2-1 0,5 1 1,3 0-1,-2-1 1,-2 1-1,-7-1 1033,8-1 0,-6 1 0,-3-1 66,18 1 0,-15-1 312,-28 1-68,-9 0 701,-6-1-747,-6 0-164,-25-1 0,-12 2-62,1 0-503,-19 1 1,-2 2 530,0 4 165,5-1 1,-10 2-1,3 0 293,3-2 0,0 0-184,5 0 1,-4 1-1,5-2 685,-7-1 0,9-1-1756,6-1 405,-2-1 67,56-1 395,13 0-25,13-1 0,5 1 219,-10-1 0,3 1-288,4-1 0,8-1 1,3 1-1,-2-1 60,10 0 0,-1-1 1,1 0-143,0 0 1,0 1-1,-2-1 0,-4 0 1,-2 0 0,-10 0 2531,-4 0-1538,-56-16-888,-9 10 49,-19-4 0,-6 0-111,-3 4-71,12 4 1,-7 1 0,5 1-250,6 1 1,-1 0 351,-10 1 0,-6 1 0,6 0-186,12 1 0,3 0 237,-11 1 0,2 1 15,-6 2 79,9-1-647,30 1 638,36-7-103,17-1 11,2-4 0,10-4 0,-4 0-41,2 1 1,0-1-212,-5 1 0,4-1 0,-3 1 211,6 1 0,-6 2-62,5 1 249,-9 3 0,-3 1 562,-16 1 2382,6 1-2902,-62 1-1463,-9 1 0,-4-1 1348,8 1 0,-2-1-45,-7 1 0,-5-1 0,5 0 327,8 0 1,-1 0-371,-7 0 0,-5 1 0,4-1-131,8 0 1,3-1-383,-3 2 0,8-1 506,18-2 8,42-3-53,7-1-1227,8-1 0,12-2 0,-2 0 1280,5 2 0,0-1 0,-8 0 0,2 0 0,-8 1 0,-12 3 0,-1 1 0</inkml:trace>
  <inkml:trace contextRef="#ctx0" brushRef="#br0" timeOffset="91197">15346 7811 10768,'2'7'823,"-1"-1"-190,-1-6 47,0 0 16,-20-7-327,11 5 96,-24 0-275,18 7 129,-10 12 1,-1 4-323,-4 10-254,7-8 0,3 0 133,5 6-46,12-11 44,4-3-28,15 5 100,-3-10-206,24-4 8,-19-11-216,12-15-137,-17-22 605,-7 7 45,-6-7 416,-14 20-514,3 13-2406,-10-1 2459,14 8 0,-3-1 0,10 5 0</inkml:trace>
  <inkml:trace contextRef="#ctx0" brushRef="#br0" timeOffset="91595">15452 7832 3902,'-5'-1'3046,"1"1"-1658,4 0-1526,9 38 151,7-5-24,1 16 140,-1-22 255,-12-21 533,-4-5-335,-6-15 724,0-10-1224,-2-3 363,4-11 459,7 7-1383,2 5-83,1 5 226,1 15-3036,6 10 3372,0 2 0,-1-1 0,-3 1 0</inkml:trace>
  <inkml:trace contextRef="#ctx0" brushRef="#br0" timeOffset="92161">15748 7832 8371,'4'-3'2380,"0"1"-476,-4 2-1080,-43 8-292,16 13-532,-24-1-89,31 13-452,23-6 358,3-10 147,7 2-45,5-24 78,-6-3 90,9-24-14,-12 10-76,2-27-3,-10 12 87,0 1 63,-3 4 497,-1 12-574,-1 11-64,0 1 129,0 16 30,2 2-56,0 32-106,2-15-159,8 31 13,1-30 68,15 13-48,-7-22-288,24 3 223,-19-15-260,22-10 215,-23-5 1,5-11-109,-3-8 607,-3-19 146,-5 9-222,-6-2 68,-15 25-111,1 11-18,-15 11-93,9 8-86,-5 5-56,12 1-18,4-6 10,3-2-1905,20 11 2022,9-16 0,-4 7 0,-4-17 0</inkml:trace>
  <inkml:trace contextRef="#ctx0" brushRef="#br0" timeOffset="92430">16023 7789 12,'9'8'3063,"-2"-2"89,-7-6-3152,1 33 1211,6-9-1370,3 6 1,1 1 1101,6-4-198,1-3 3510,-12-43-3523,-5-17-562,2-4 99,2 1-17,2 18-62,18-12-568,1 14-411,16-3 789,6 29 0,-23-3 0,3 7 0</inkml:trace>
  <inkml:trace contextRef="#ctx0" brushRef="#br0" timeOffset="94061">16362 8573 17836,'3'57'154,"0"1"0,-2-10 0,0 1 0,-1-5-194,-1-10 1,0-2-2816,-1 8 0,0-1 2801,2 3 1396,0-22-3641,2-3-2999,2-20 2532,0 3 2766,4-23 0,-6 16 0,1-3 0</inkml:trace>
  <inkml:trace contextRef="#ctx0" brushRef="#br0" timeOffset="94730">16976 8996 8399,'3'1'4869,"0"0"-4104,-3-1-714,14 25-51,-10-12-322,7 34-2759,-27-20 2233,-5 4 0,2-13 0,6-11 0</inkml:trace>
  <inkml:trace contextRef="#ctx0" brushRef="#br0" timeOffset="95295">17738 8657 7240,'-8'-8'4097,"2"2"-1656,6 6-1534,0 0 159,48-14-1355,-5 12 201,-11-3 0,-1 1 478,9 12-423,-27 4-247,-6 35 157,-8-20-1029,-5 4 1,-3 0 1151,-9-7 0,-24 18 70,21-23-262,-13 9 270,25-19 29,2-1-105,6-5 3745,7-1-3450,1 0-3106,28-1 2812,-10-1 167,10-3 1,3-3-650,11-4 167,-20 4 0,0-2-7439,23-6 7751,-35 8 0,7-1 0,-22 5 0</inkml:trace>
  <inkml:trace contextRef="#ctx0" brushRef="#br0" timeOffset="95481">18627 8890 5903,'4'20'600,"-13"25"1931,3-29-2576,-10 23-70,10-23 939,0-1-1751,1-3 927,-9 1 0,9-7 0,-6 0 0</inkml:trace>
  <inkml:trace contextRef="#ctx0" brushRef="#br0" timeOffset="95996">19368 8509 9135,'3'7'1901,"0"-1"1085,-3-6-3272,0 0 1001,47-21-1015,-12 15 277,-5-5 1,-1 3 414,2 16-652,-27 28-15,-13 2 186,-3 5 1780,-14-13-2145,14-17 250,6 1 204,6-5-34,16 3 82,12 14 176,-4 9 1254,-2 10-327,-43-6-1476,-15-17-193,-7-9-985,3-19 108,27-2 1339,5-31 1,5 26 0,7-16 0</inkml:trace>
  <inkml:trace contextRef="#ctx0" brushRef="#br0" timeOffset="96181">20045 8763 12535,'10'10'4080,"-16"33"-4388,0-30-5046,-10 34 5354,15-39 0,0 2 0,1-8 0</inkml:trace>
  <inkml:trace contextRef="#ctx0" brushRef="#br0" timeOffset="96498">20659 8467 12829,'8'0'1442,"0"1"-1120,-19 33 98,5-11-253,-2 18 0,2 3-229,5-2 149,1 16 78,21-29-47,25-18-424,4-6 57,7-10-541,-27-4 1,-2-4 789,8-20 0,-1 13 0,-19-5 0</inkml:trace>
  <inkml:trace contextRef="#ctx0" brushRef="#br0" timeOffset="96665">20870 8530 3260,'9'4'5654,"-2"-2"-2282,-7-2-2756,-11 40-328,5-17 304,-3 9 0,0 6-958,2-2 1,1-1-883,1-3 1,0-1 295,0 0 0,1-3 952,1-3 0,2-21 0,1-2 0</inkml:trace>
  <inkml:trace contextRef="#ctx0" brushRef="#br0" timeOffset="97382">15113 8954 12333,'9'9'2434,"-2"-2"-1012,-5 24-1394,-1 3-56,3 16 23,-1-10-71,3-5-607,3 0-585,-4-11 52,1-5 1216,-7-29 0,0 8 0,0-10 0</inkml:trace>
  <inkml:trace contextRef="#ctx0" brushRef="#br0" timeOffset="97531">15071 8721 14106,'4'11'-280,"0"-1"-712,-4-10-2981,0 0 2910,38-8 0,-28 6 0,28-6 1</inkml:trace>
  <inkml:trace contextRef="#ctx0" brushRef="#br0" timeOffset="97831">15473 8932 11636,'-7'-2'3461,"2"0"-1814,5 2-1499,0 0 37,17 3-174,-3-2-22,27 2-532,12-7-2058,-8 3 702,-2-3-901,-28 4 2800,-16 4 0,0-4 0,-1 4 0</inkml:trace>
  <inkml:trace contextRef="#ctx0" brushRef="#br0" timeOffset="97982">15452 9144 15459,'8'3'2937,"36"-2"-3276,2-9-2295,-10 3 1,1-1-6096,11-6 8729,-19 2 0,-24 7 0,-4 1 0</inkml:trace>
  <inkml:trace contextRef="#ctx0" brushRef="#br0" timeOffset="98932">21378 8911 6209,'8'4'1039,"-1"-1"1154,-7-3-3328,0 0 1,0 0 0</inkml:trace>
  <inkml:trace contextRef="#ctx0" brushRef="#br0" timeOffset="99263">21781 8467 10197,'2'6'1319,"1"-2"1065,-3-4-2269,-12 33 613,4-2-997,2 8 0,2 2-263,10 8 604,7 1-733,24-24 1766,5-10-912,-1 5-14,-10-6 579,-23 2-394,-29 2-1165,-1-4-238,-10-1 1039,-5-14 0,24-1 0,-7-3 0</inkml:trace>
  <inkml:trace contextRef="#ctx0" brushRef="#br0" timeOffset="99447">21781 8488 17077,'5'9'840,"0"-2"-431,-5-7-689,46-14 131,-22 8-173,12-3 0,3-1-2999,-7 7 0,-2 1 3321,17-1 0,-1 1 0,-35 4 0</inkml:trace>
  <inkml:trace contextRef="#ctx0" brushRef="#br0" timeOffset="99646">22437 8827 14417,'4'5'1212,"0"-1"-979,-4-4-295,-17 35-9769,3 8 9228,-7 3 1,10-12 0,10-31 0</inkml:trace>
  <inkml:trace contextRef="#ctx0" brushRef="#br0" timeOffset="100083">23241 8234 10880,'2'7'3895,"0"-2"-9384,-2-5 7040,-28 48-1313,3 0 440,5-12 0,0 3-770,2 7 0,6 0-81,8-4 1,4-2-68,0 1 1,3-3 155,3-5 0,4-7 782,11-8-770,-4-12-2273,3-4 1866,28-31 2661,-18 3-1986,13-15 451,-30 4-479,-12 21-2566,-24-8 1686,-16 27 1688,-13 5-2466,9 8 998,12 12 0,21-18 1,0 6-1</inkml:trace>
  <inkml:trace contextRef="#ctx0" brushRef="#br0" timeOffset="100500">23813 8742 13717,'8'10'1344,"-1"-2"-2285,-7-8-647,0 0 1588,1 29 0,-1-22 0,1 22 0</inkml:trace>
  <inkml:trace contextRef="#ctx0" brushRef="#br0" timeOffset="100887">24172 8340 7410,'6'9'1291,"-1"-2"1145,-5-7-3080,0 0 639,81-14 575,-50 11-573,16-5 1,-2 2-68,-23 6 14,-4 0 976,-1 6-635,-6-1 3152,-2 21-3337,-13 18-121,-2-9 0,-1 1-6,0-6 1,0-1-1322,-5 8 1,1-3 1260,1-3-28,-3 7-3293,7-10 2235,3-9-3954,3 4 5127,8-16 0,-5 0 0,4-7 0</inkml:trace>
  <inkml:trace contextRef="#ctx0" brushRef="#br0" timeOffset="101082">24871 8573 9480,'6'8'655,"-2"0"1255,-4-8-2290,0 0 0,0 0 1</inkml:trace>
  <inkml:trace contextRef="#ctx0" brushRef="#br0" timeOffset="101614">25675 8297 11566,'11'2'1902,"-2"-1"-6370,15-39 5076,-8 6-608,-1 5 0,-1-1 1757,-2-17-1359,-11 20 24,-4-4 729,-14 7-1089,-11 4-2272,-4 3 2207,-4 7 2098,-2 8-2184,11 3-114,-11 9-195,21 6-1479,3 10 1832,11-4-69,8 3 2653,3-6-2628,4 2 19,0 1-3,2 2-95,0 3-42,2 6 0,1 3 50,6 14 138,-6-16 0,-3 1 190,-3 9-638,-18-25 576,-2 1-61,-9-14 123,1-7-50,0 0-20,0-3-3,2-1-95,2-4-185,-2-28 185,9 12-80,8-10 1,5 0 25,4 4 3318,22-21-3603,-3 27-269,11-2-2402,4 6 140,-9 7 907,-6 5 1963,-10 3 0,-11 2 0,0 1 0</inkml:trace>
  <inkml:trace contextRef="#ctx0" brushRef="#br0" timeOffset="101782">26141 8467 10559,'7'6'196,"-2"-1"1779,-5-5-2757,0 0-4045,-7 30 4827,6-19 0,-6 20 0,7-27 0</inkml:trace>
  <inkml:trace contextRef="#ctx0" brushRef="#br0" timeOffset="102283">27157 8128 10289,'7'7'5058,"-1"-1"-4722,20-45 389,-21 4-2395,16-17 2012,-28 20 599,-12 15-843,2 7-56,-7 1-42,3 7-53,-13 8-183,-10 18-72,6 5 238,6 6 1283,22-1-2086,22 1 811,-3-11 71,20 3 27,-13-23 68,11 1-300,-8 0 789,0 14-117,-10 12-241,-9 6-151,-7 4-89,-7 2-71,-2 6-64,3-8-624,0 2 44,9-29-2383,0 7 3103,3-8 0,0-3 0,1-3 0</inkml:trace>
  <inkml:trace contextRef="#ctx0" brushRef="#br0" timeOffset="102483">27474 8551 11663,'6'1'1668,"-2"-1"-466,-4 0-3196,-14 31 1198,11-19 1,-11 20-1,14-28 1</inkml:trace>
  <inkml:trace contextRef="#ctx0" brushRef="#br0" timeOffset="102749">28152 8065 13184,'7'8'3101,"-1"-1"-2782,-32 45-426,13-24 37,-6 12 0,-1 4-1928,8-13 0,2-1 704,1 0 0,1 0 1294,-5 25 0,11-32 0,1-12 0</inkml:trace>
  <inkml:trace contextRef="#ctx0" brushRef="#br0" timeOffset="103032">28385 8234 13726,'0'13'2304,"0"-2"-1705,-24 32-739,18-24-170,-6 11 1,3 0-27,15-11-263,14 6-314,23-23 913,-11-2 305,18-25-19,-34 4-79,1-8 390,-11 9-2256,-12-13 1659,-2 15-916,-37-8-2142,-2 24 2604,11 5 0,1 0 1,-4 2-1,10 4 1</inkml:trace>
  <inkml:trace contextRef="#ctx0" brushRef="#br0" timeOffset="105183">14880 5165 11689,'9'2'409,"-3"0"-9,-6-2-114,48 4-40,-12-3-1073,5-1 0,14 0 0,4-1 0,-9-1 804,2 0 1,1-1 91,-6 0 0,7 0 0,-1-1 0,-4 1-715,-5-2 0,-4 0 1,-2 0-158,5 0 1,-1 0-1045,14-2 0,-3 0 1673,-3 0 0,-12 1 0,-22 3 0</inkml:trace>
  <inkml:trace contextRef="#ctx0" brushRef="#br0" timeOffset="107285">14965 8403 12622,'7'1'198,"-2"-1"-36,31-3 1,24-4 0,-1 1-2146,-10 1 0,-2 0 0,5-1 1927,-7 1 0,3 0 0,2 0 0,1-1 0,-1 1-144,-1 0 1,0-1 0,0 1-1,0-1 1,1 0 109,3-1 0,2 0 0,0-1 1,-2 1-1,-4 1 0,9-2 0,-5 1 1,2 0-1,2-1 0,1-1 0,0 1 1</inkml:trace>
  <inkml:trace contextRef="#ctx0" brushRef="#br0" timeOffset="117936">15473 10245 8632,'-11'-7'3628,"2"2"-1390,9 5-849,0 0-857,2-2-76,-1 1 1314,1 0-1417,-2 13-205,0 0-2,-2 14-19,-1 18 1,0 3-123,-1 0 0,2-8 1,0 6 0,1-7-6,0-2-461,1 0 1,0-4-450,0-15 316,0 10-341,0-27 935,3-26 0,-2 19 0,2-20 0</inkml:trace>
  <inkml:trace contextRef="#ctx0" brushRef="#br0" timeOffset="118304">15621 10478 10477,'3'10'3165,"-1"-2"-1332,-2-8-1547,35 0-278,-19 0-5,29 1-81,2-6-177,-20 1 23,14-2-71,-30 3-1201,-10 3 0,0-1 1</inkml:trace>
  <inkml:trace contextRef="#ctx0" brushRef="#br0" timeOffset="118738">16002 10393 8007,'-5'-6'3161,"2"2"-2279,3 4-229,0 0 599,-19 42-1045,12-22-44,-14 34-110,19-33-53,0-1 0,2 0-45,0-2 45,14 12 64,-7-16 141,17 6-174,-13-21-31,5-4-602,14-34 680,-14 6 28,8-13-41,-19 19 285,-14 4-423,-2 10-241,-10-5 71,6 14-115,-1 3 358,-8 10 0,14-7 0,-8 7 0</inkml:trace>
  <inkml:trace contextRef="#ctx0" brushRef="#br0" timeOffset="118888">16129 10541 13510,'9'9'1327,"-1"-2"-879,-8-7-832,0 0 384,7 22 0,-5-17 0,5 17 0</inkml:trace>
  <inkml:trace contextRef="#ctx0" brushRef="#br0" timeOffset="119235">16341 10329 14938,'3'1'745,"-1"0"268,-2-1-1066,-12 65-42,14-35 92,-7 9 0,2-3-5,11-14-1,1-4 60,8 7 24,-5-2 12,2-1 28,-11-11-454,-29 1-935,4-6-204,-15 5-1429,12-9 2907,7-9 0,10 6 0,-1-6 0</inkml:trace>
  <inkml:trace contextRef="#ctx0" brushRef="#br0" timeOffset="119403">16298 10351 12818,'9'10'4867,"36"-14"-4867,-23-1-59,31-10-308,-18 8-39,-10 2-7295,16 0 4773,-27 5 2928,-1 5 0,-14-2 0,-3 2 0</inkml:trace>
  <inkml:trace contextRef="#ctx0" brushRef="#br0" timeOffset="120054">15240 11155 11252,'9'5'2672,"-2"-1"-1963,-7-4 1181,0 0-1574,35 2 390,1 1-471,24 0-705,-8-1 549,-6-2-15,-2-1 0,10-2 1,-4 0-1,-4 0 1,1 0-289,8 0 1,6-2-1,-2 1 333,-10 0 0,-1 0 1,-2 0-119,8-1 1,5 0-244,-7 1 1,10-2-1,4 0 1,-4 0 0,-10 1-539,6-1 0,-3 1 611,-2 0 1,9-2-1,-5 1 1,-17 2 178,-14 1 76,-6 0-9093,-47-1 9135,8 3 0,-13-2 1,20 3-1</inkml:trace>
  <inkml:trace contextRef="#ctx0" brushRef="#br0" timeOffset="122438">7938 14288 10108,'-23'53'200,"5"-6"0,0 1-8,-2 4-651,7-16 0,0-1-42,-8 5 1,15-30 0,-2 2 0</inkml:trace>
  <inkml:trace contextRef="#ctx0" brushRef="#br0" timeOffset="122738">7874 14372 10173,'3'4'1942,"0"-2"-463,10 36-1549,-3-19 25,12 31-288,12-9 244,-17-20 369,13 12-373,-24-28 294,-1-1-203,-3-3 103,4-23-410,-3 5 110,6-34 199,-5 20-18,1-13 0,0-1-279,-1 9 147,-1 1 0,0 2-1356,-2 17 167,0 6-203,-1 1 1542,2 7 0,-2 1 0,1 1 0</inkml:trace>
  <inkml:trace contextRef="#ctx0" brushRef="#br0" timeOffset="122904">8213 14351 13137,'4'0'2478,"-1"0"-2772,-3 0-5217,74-22 3823,-50 16 1472,18-6 1,-5 2 0,-31 9-1,-1 1 1</inkml:trace>
  <inkml:trace contextRef="#ctx0" brushRef="#br0" timeOffset="123056">8297 14478 15075,'0'8'64,"0"-1"-128,0-7-1308,0 0-236,38-5-346,-20 1 1954,37-7 0,-42 6 0,2-1 0</inkml:trace>
  <inkml:trace contextRef="#ctx0" brushRef="#br0" timeOffset="123254">8742 14266 7765,'9'5'1255,"-2"-1"1667,-7-4-2561,0 0-509,-18 33-3549,12 21 1494,-12-5 2203,17 3 0,1-45 0,0-2 0</inkml:trace>
  <inkml:trace contextRef="#ctx0" brushRef="#br0" timeOffset="123541">8911 14372 13516,'-2'11'2262,"0"-2"-2385,2-9-241,0 0 131,5 30-2915,40-33 3148,-24 24 908,32-46-51,-45 9-6,-1-3 656,-12 2-1507,0 8-222,-7-4 88,1 9-70,-2 2-242,-2 0 1,-2 2-4027,-30 20 4472,16 0 0,-8 3 0,26-8 0</inkml:trace>
  <inkml:trace contextRef="#ctx0" brushRef="#br0" timeOffset="124388">15854 11367 13986,'7'9'1697,"-2"-1"-857,-5-8-426,0 0-148,-2 70-266,0-41-23,1 13 1,-1 0-269,0-9-132,1-10-114,0 4 537,7-6 0,-4-12 0,4 2 0</inkml:trace>
  <inkml:trace contextRef="#ctx0" brushRef="#br0" timeOffset="124688">16171 11493 14971,'0'-11'1535,"0"1"-1658,-9 53-141,13-29-419,5 32 129,10-42-199,8-3-645,20-31 1588,-23 12 191,17-20 160,-31 21 106,-4 3 246,-3-2-484,-22-4-630,8 8-1577,-37 4-73,24 14 1023,-27 12 0,35-10 0,-5 4 0</inkml:trace>
  <inkml:trace contextRef="#ctx0" brushRef="#br0" timeOffset="125805">14859 11007 12227,'13'-4'3663,"-2"2"-2154,-11 2-1501,0 0 852,-42 75-817,20-43 1,-1 2-44,-7 15 0,-2 3-845,6-17 0,0-1 1,3-6-1284,-1 3 2128,0-2 0,4-4 0,15-19 0,0 0 0</inkml:trace>
  <inkml:trace contextRef="#ctx0" brushRef="#br0" timeOffset="125989">14605 11197 13263,'11'7'1832,"-2"-2"-953,-9-5-563,22 59-349,-8-34-43,1 11 0,3 0-652,13-8-173,-9-8 901,15 8 0,-25-19 0,5 3 0</inkml:trace>
  <inkml:trace contextRef="#ctx0" brushRef="#br0" timeOffset="126289">13145 11388 9843,'8'5'773,"-1"0"-491,-5 27 1,-3 8-423,4-4 407,2 19 1,1-1-808,5-14-418,4 6 958,6-7 0,-12-23 0,6 7 0</inkml:trace>
  <inkml:trace contextRef="#ctx0" brushRef="#br0" timeOffset="126589">13483 11515 12207,'8'8'2039,"-2"-2"-1510,-6-6 104,-7 41-633,5-23-343,8 15 0,4-1 226,3-19-88,25 5 205,-22-23 59,2-7 663,-5-32-579,-10 22-70,0-24-73,-10 32-3,-1 1-33,-2 1-404,-24-6 171,16 11-61,-17-4-1059,19 13-233,6 2 1622,2 8 0,5-7 0,4 4 0</inkml:trace>
  <inkml:trace contextRef="#ctx0" brushRef="#br0" timeOffset="126888">13758 11494 10757,'11'44'3797,"7"-5"-3903,4 9-478,5-27 0,4-8 407,1-15 230,20 2 163,-25-30 1106,-19-29-1098,-3 20-126,-12-17 17,-9 36-146,2 8-58,-7 0-743,-27 14 479,19 3-468,-26 8-2519,21 11 506,12-7 2834,-7 11 0,21-18 0,2-1 0</inkml:trace>
  <inkml:trace contextRef="#ctx0" brushRef="#br0" timeOffset="129355">15833 12319 7688,'3'0'1688,"0"0"4350,-3 0-5190,-12 4-853,6 0-49,-12 8-24,12-3 42,-1 5-320,7 17 294,2-14-114,10 17 58,-2-24-58,7-1-2151,30-17 2047,-24 1 151,24-13 344,-32-2 410,-7 4 885,-12-23-1261,-1 25 17,-10-12-168,5 24-202,-4 1-2845,-12 10 1107,10-3 1842,-5 12 0,20-10 0,0 1 0</inkml:trace>
  <inkml:trace contextRef="#ctx0" brushRef="#br0" timeOffset="129522">16108 12404 12554,'9'0'2081,"-1"0"-1599,-8 0-4551,0 0-1220,3 7 5289,-2-5 0,1 4 0,-2-6 0</inkml:trace>
  <inkml:trace contextRef="#ctx0" brushRef="#br0" timeOffset="130058">16404 12129 4057,'1'11'2577,"-1"-2"489,0-9-2321,0 0-476,-12 64-437,9-43 753,-3 18 1,3-4-721,7-24 810,3 1-1333,18-2 4039,-12-4-3409,16 6 28,-21-6 151,0 2 958,-21 13-1048,1-11-349,-24 12-306,13-16-318,-8-1-3989,3-8 4901,5-9 0,5 6 0,9-6 0</inkml:trace>
  <inkml:trace contextRef="#ctx0" brushRef="#br0" timeOffset="130190">16320 12171 11891,'9'7'1798,"-2"-1"-1168,-7-6-462,77-23-1916,-31 16 1163,0-7 0,-1 4 585,-3 24 0,-33-10 0,4 12 0</inkml:trace>
  <inkml:trace contextRef="#ctx0" brushRef="#br0" timeOffset="130509">15854 12763 12283,'-7'-5'3316,"2"0"-2530,59 6-592,-22-3-137,5 2 0,6-2 22,1-3 1,4-2-1,-4 0-79,-3 2 0,0-1-302,8 0 1,5-2 0,-4 2 99,4 0 1,-5 2 81,-12 1 1,1 1-1831,7 0 0,4 2 0,-8 1 819,2 1 1131,-4 12 0,-47-9 0,-19 5 0</inkml:trace>
  <inkml:trace contextRef="#ctx0" brushRef="#br0" timeOffset="130741">16129 12975 13364,'-3'-6'471,"1"1"-32,2 5 494,-2 61-1300,1-19 67,0-5 1,0 0 299,1 9 0,1-35 0,0 6 0</inkml:trace>
  <inkml:trace contextRef="#ctx0" brushRef="#br0" timeOffset="130994">16341 13060 13586,'10'12'949,"-1"-3"-949,-9-9-3918,0 0 2607,47 0 1311,-30-8 1159,11-8 1,-3-4-289,-23-1 5,-8-18-713,-5 33-163,-6 1-3229,-27 20 3229,15 0 0,-11 3 0,25-6 0</inkml:trace>
  <inkml:trace contextRef="#ctx0" brushRef="#br0" timeOffset="131806">15452 11811 12804,'-4'-11'397,"-40"-19"-296,17 15 322,-13-9 0,-3-3-227,0-7-158,17 1 1,-2-11 0,0-2-1,5 6-7,1-2 0,4-2-605,-1-5 0,-1-10 0,1-1 0,6 9 601,6 4 0,7-2 121,3 6 1,4-9 0,1-5 0,2 0 0,0 3 0,-1 8-200,2 1 1,0 6 0,2-5-388,1-5 1,1-8 0,3-1-1,0 4 1,0 12 379,10 2 1,1 7 26,3-3 1,2 1 30,-1 1 0,8 1 33,2 10 0,9-1 0,6 0 0,-1 3 0,-8 2-48,-2 1 0,-4 4 0,7 0-3,-2 2 0,9 0 1,4 0-1,0 2 0,-5 3 1,-8 4-667,-1 7 0,-8 5 0,2 2 633,13 0 1,2 2 0,0 11-142,-14 3 1,1 8 0,1 5-1,-1 2 1,-3-2 0,-4-4-153,4 3 0,-4-2 0,1 7 356,-8-7 1,3 5 0,2 4 0,0 2 0,-4-2-1,-4-3 1,-8-5 23,-2 21 1,-9-3 13,0-9 1,-1 2-1,-8 3 240,-10-6 0,-8 4 0,-4 2 0,0-3 1,3-6-188,2-1 1,1-5-1,-6 5 48,-4 1 1,-8 6 0,-3 3 0,-1 0 0,2-6-1,5-9-37,2-8 0,2-6 0,-6 2-19,-7 1 0,-9 3 0,-4 1 1,-1 0-1,3-4 0,8-5-150,3-2 0,6-6 0,-6 1-72,-6 2 1,-8 1-1,-3 0 1,4-3-1,10-5-90,2-7 0,3-5 18,-10 2 1,-4-8-2668,2-16 1,-2-9 0,7 3 2865,14 10 0,0 1 0,-9-9 0,-3-4 0,14 9 0,22 12 0</inkml:trace>
  <inkml:trace contextRef="#ctx0" brushRef="#br0" timeOffset="132393">16679 11599 5612,'18'1'468,"-4"-1"-370,-14 0-305,40 8-324,7 22 0,4 6 308,-12-20 0,-5 8 206,-19 15 1,-7 17 0,-4 6 0,-2-4 0,-2-14 0,1-12 0,-5-1 0,-12 17 0,1 0 0,-1 0 0,1-1 0</inkml:trace>
  <inkml:trace contextRef="#ctx0" brushRef="#br0" timeOffset="133694">16785 12044 5295,'-2'-3'2436,"1"1"1554,1 2-1932,-3-13-893,2 10-717,-2-10 836,3 13-1048,0 0 371,0 44-666,0-16-71,1 4 1,0 2 76,1 4 151,6 14-153,-1-18 1,0-1 367,4 10-310,5 0-3,-10-41-270,25-18 0,5-7 46,-2 1-272,14-9 1,-2-2 72,-13 9-4487,-6 4 0,-2 3 4910,-12 6 0,8-3 0,-23 15 0</inkml:trace>
  <inkml:trace contextRef="#ctx0" brushRef="#br0" timeOffset="134391">16552 13462 10737,'9'0'3215,"-3"0"-2254,-6 0 881,0 0-1694,26-1-148,-11 2-83,24 22 1,1 9 37,-13 1-592,4 14 1,-6 3 222,-20-6-2798,-15 9 0,-6-1 3212,-7-6 0,7-9 0,-1-6 0,1-18 0</inkml:trace>
  <inkml:trace contextRef="#ctx0" brushRef="#br0" timeOffset="134608">16595 13780 7112,'8'2'1734,"-2"0"675,-6-2-1675,-12 40-729,9-20-1283,-4 10 0,2 2 1225,11 0 1054,6 3-995,3-12 1282,15-11-2565,0-25 0,0-5-140,7 5 638,-6-7 1,-6-1 778,-16 11 0,-4 5 0,-3 1 0</inkml:trace>
  <inkml:trace contextRef="#ctx0" brushRef="#br0" timeOffset="134941">15896 14393 7358,'-5'-9'2694,"0"2"-474,5 7-442,0 0-1770,-2 30 99,3-15 604,0 24-745,6-24 0,2-1-1528,35-6 1122,-22-9-450,31-18 548,-37-1 170,-5-10 0,-3 0 63,-5 5-297,-14-26 126,-3 43-258,-31 4 0,32 5 0,-15 4 0</inkml:trace>
  <inkml:trace contextRef="#ctx0" brushRef="#br0" timeOffset="135091">16171 14563 5489,'7'11'2160,"-2"-1"186,-5-10-4040,0 0 0,0 0 0</inkml:trace>
  <inkml:trace contextRef="#ctx0" brushRef="#br0" timeOffset="135357">16489 14330 6115,'-11'-7'1656,"3"2"1253,8 5-1837,0 0 155,-33 31-2638,40 9 1232,-31 0 439,52-7-394,-13-32 1781,18-25-1650,-21 10 6,9-18 678,-22 13-429,-3 7-1473,-29-11-1949,17 15 3170,-22-4 0,31 11 0,-1 0 0</inkml:trace>
  <inkml:trace contextRef="#ctx0" brushRef="#br0" timeOffset="135641">16679 14288 12966,'2'2'3307,"-14"45"-3704,11-15 19,3 4 0,3-1 316,7-6 62,14-4 0,-17-19-28,3 2 473,-4 19-445,-5-11-98,-8 13-1134,-16-15-258,3-5 642,-22-8 0,27-2 0,-9-6 0</inkml:trace>
  <inkml:trace contextRef="#ctx0" brushRef="#br0" timeOffset="135791">16701 14245 6388,'14'7'1526,"35"-10"-1023,-1-6-2355,10-2 1640,-26 4 0,-5 2 1,-11 2-1,2 0 0</inkml:trace>
  <inkml:trace contextRef="#ctx0" brushRef="#br0" timeOffset="136145">15261 14224 13168,'3'2'1789,"-1"0"-837,-2-2-81,-32 56-927,8-11-24,3-7 1,-1 3 79,-1 10 0,3-6 0,6-14 0,1-1 0,0 1 0</inkml:trace>
  <inkml:trace contextRef="#ctx0" brushRef="#br0" timeOffset="136342">15092 14351 6704,'12'1'2089,"-3"-1"868,-9 0-1417,0 0-249,31 31-1283,-12-13-539,16 10 0,10 7 0,-5-5-695,2 2 283,8 3 0,-6-4-4164,-30-17 5244,-9-6 1,-3-2 0,-4-4 0</inkml:trace>
  <inkml:trace contextRef="#ctx0" brushRef="#br0" timeOffset="136592">13801 14309 13684,'1'7'1584,"0"-1"-794,-7 50-899,4-28 20,-2 8 1,2 0-962,5 0-2165,5-6 3215,5-2 0,-5-15 0,0-7 0</inkml:trace>
  <inkml:trace contextRef="#ctx0" brushRef="#br0" timeOffset="137141">14076 14436 11032,'-4'5'1236,"0"-1"-268,-9 31-1766,20-7-3187,-9 16 2235,47-34 2311,-20-29-561,12-7 936,-28-16-600,-12 17-246,-18-24-85,5 26 34,-19-17 79,18 25 481,-9-5-411,14 12 2322,5 0-2426,20 6-84,14 0-22,4 2-96,19 9 1,2 3 125,-9 1 26,-6 1 0,4 4 0,-8-1 92,-8 7 182,-4 3 0,-4 3 90,-8 4-297,1 7-143,-6 2-109,25-8 16,-13-7-92,24-14 219,-27-22 333,-3-25 0,-5-8 342,-10-2-478,2-1 0,-7 2-20,-11 20 0,-5 7-1642,-26-1-316,22 13 0,-1 5 1789,-19 21 0,27-7 0,8 0 0</inkml:trace>
  <inkml:trace contextRef="#ctx0" brushRef="#br0" timeOffset="137396">13906 14901 13944,'-2'-2'1442,"1"0"-1160,38 1 1,20 1-277,2-4-1187,-18 1 1,10-1-1,2 0 1,-6 0 1180,7-3 0,5-1 256,-18 3 1,8-1 0,7 0-1,4 0 1,3-1 0,-1 0 0,-2 1-1,-4 0 1,-6 1-578,3 0 0,-6 0 0,-2 0 0,2 1 0,6-1 320,-4 0 0,5 0 0,4-1 0,2 1 0,1-1 0,-1 0 0,-1 1 0,-3 0 0,-5 1 73,10 0 0,-4 0 0,-4 1 1,3 0-1,4 0-1115,-9 1 1,4 1-1,2-1 1,1 1 0,0 0-1,-1-1 1,-3 1 0,-4 0 428,7-1 1,-5 0 0,-1 0-1,0 0 1,2 0 613,3 1 0,6 1 0,2-1 0,-6 0 0,-11 1 0,-16 0 0,-13 1 0,-10-1 0</inkml:trace>
  <inkml:trace contextRef="#ctx0" brushRef="#br0" timeOffset="137944">16129 15007 4923,'6'14'1966,"-1"-2"1473,-27 26-4680,33 13 1082,-22 3-130,41-3 289,-14-40 2266,24 30-1911,-28-23 992,4 33-1347,-54-38 0,-8-5 0,15 13 0,-9-16 0,-1 0 0</inkml:trace>
  <inkml:trace contextRef="#ctx0" brushRef="#br0" timeOffset="138094">16023 15092 17091,'41'-17'-51,"1"0"1,-4 2 0,-2 1-799,-7 4 1,0 2 848,8-2 0,-1 0 0,11-3 0,-1 3 0</inkml:trace>
  <inkml:trace contextRef="#ctx0" brushRef="#br0" timeOffset="139191">16023 9313 12848,'-12'52'925,"10"-10"-1002,3 5 0,3-1-138,8-5 124,20-1-242,1-31 196,1 3 140,-5-1 285,-8 6 1,-17-8 851,-25 14-1135,8-14-430,-25 7-205,21-14-3530,-3-4 4160,-1-23 0,12 17 0,-5-17 0</inkml:trace>
  <inkml:trace contextRef="#ctx0" brushRef="#br0" timeOffset="139360">16023 9377 8405,'4'9'2097,"0"-2"66,-4-7-1995,0 0 396,36-4-4331,11 3 1947,3-4 1820,-8 5 0,-38 0 0,-1 0 0</inkml:trace>
  <inkml:trace contextRef="#ctx0" brushRef="#br0" timeOffset="139692">16447 9271 289,'0'11'3867,"0"-3"-612,0-8-2501,0 0 988,-7 62-1526,3-35-11,-2 16 1,-1 1 1032,2-16-1314,-4 5 1,0 0-437,3-10-399,-7 20-494,12-40 1405,1-10 0,0 4 0,0-5 0</inkml:trace>
  <inkml:trace contextRef="#ctx0" brushRef="#br0" timeOffset="139908">16298 9292 11675,'1'9'3291,"0"-2"-3344,-1-7-12,0 0-41,14 8-6368,2 4 6474,4 4 0,-7-4 0,-10-7 0</inkml:trace>
  <inkml:trace contextRef="#ctx0" brushRef="#br0" timeOffset="140142">16531 9610 2716,'9'20'2221,"-1"-3"717,-8-17-2720,5 35 1099,-2-19-3569,9 41 1955,-9-45-734,2 6-1287,-7-26 2318,0-3 0,0 2 0,0 3 0</inkml:trace>
  <inkml:trace contextRef="#ctx0" brushRef="#br0" timeOffset="140509">16679 9525 9948,'8'5'2797,"-1"0"-2517,-7-5-177,0 0-2,12 39 71,-8-24 38,11 37-4932,-12-37 2953,-1-2 1769,-1-7 0,-1-6 0,0-1 0</inkml:trace>
  <inkml:trace contextRef="#ctx0" brushRef="#br0" timeOffset="140747">16658 9377 11003,'5'4'1761,"-1"0"-2349,-4-4-2195,14-2 1943,-10 1-1652,10-1 2492,-16 4 0,2-2 0,-2 1 0</inkml:trace>
  <inkml:trace contextRef="#ctx0" brushRef="#br0" timeOffset="141145">16828 9377 195,'6'9'3844,"-1"-1"-859,-5-8-1484,0 0 295,11 24-1528,0 10-214,5 7-54,-5-2 0,-5-18 803,0-1-948,6 13-250,-7-15-19,3 6 2185,-6-20-2840,-1-4 1069,-1-5 0,0 4 0,0-5 0</inkml:trace>
  <inkml:trace contextRef="#ctx0" brushRef="#br0" timeOffset="141547">16997 9546 7095,'4'9'3830,"-1"-1"-3651,-3-8-431,0 0-414,39 0 674,-18-4 0,26 0 701,-27-10-1,-13-5-445,1 2 426,-11-8-434,-1 14-146,-5-2-2,0 8-63,-1 3 444,-19 12-110,9 8-126,-9 5 45,17 1 106,8 0-140,11 13-212,4-6-96,6 1-196,8-13 62,-8-10-1474,23 2 559,-18-8-1684,19-2 2778,-18-7 0,-4 3 0,-8-2 0</inkml:trace>
  <inkml:trace contextRef="#ctx0" brushRef="#br0" timeOffset="143460">17589 10393 6184,'-2'-6'3060,"0"2"1107,2 4-3921,50-9 371,-23 7-698,32-4 466,-31 23-648,-17 19 1166,-2-1-933,-13-4 1,-4-1-7,-2-4-116,-8 16-321,14-23 437,7-5 33,6-4-42,23-11-1341,18-12 506,-9 3-326,6-8-516,-29 10 1722,0-4 0,-9 7 0,0-1 0</inkml:trace>
  <inkml:trace contextRef="#ctx0" brushRef="#br0" timeOffset="143596">18055 10456 13355,'6'10'1552,"-2"-3"-1723,-4-7-41,0 0 0,0 0 1</inkml:trace>
  <inkml:trace contextRef="#ctx0" brushRef="#br0" timeOffset="143909">18203 10287 5151,'3'11'1431,"-1"-1"1298,-2-10-2497,0 0-232,-9 31-8,7-15 1095,-4 25-1403,9-25-85,19 10 110,-3-13 291,9 5 2854,-5-26-2854,-10 0-73,8-26-8,-14-3 170,1 0 200,-12 3-144,0 24-932,-20-1-3449,2 13 4236,-6 1 0,12 3 0,10-1 0</inkml:trace>
  <inkml:trace contextRef="#ctx0" brushRef="#br0" timeOffset="144062">18394 10414 12333,'10'12'1113,"-2"-3"-5633,-8-9 4520,0 0 0,0 0 0</inkml:trace>
  <inkml:trace contextRef="#ctx0" brushRef="#br0" timeOffset="144329">18627 10224 12087,'2'13'2551,"-13"33"-2551,8-28-212,-5 12 1,4 2-516,16 6 608,2 6 116,3-13-8,-2-6-48,-6-6 129,-2-4-322,-6-1-109,-7-9-918,-14-2 431,-23-8 0,20 4 0,-11-6 0</inkml:trace>
  <inkml:trace contextRef="#ctx0" brushRef="#br0" timeOffset="144480">18584 10224 10498,'50'1'1853,"-9"1"-3671,-9-6 1,0 0 1817,3 3 0,-9 1 0,-16 1 0</inkml:trace>
  <inkml:trace contextRef="#ctx0" brushRef="#br0" timeOffset="144810">17695 10901 1655,'-2'-8'6718,"0"2"-2814,2 6-3462,0 0-78,78 3-399,-28-7 0,4-2-160,-11 5 1,2-1 0,1-1 132,11-4 1,2-2-1,-5 0 58,-8 1 0,1 0-739,4 0 1,8-1 0,1-1 0,-10 2-172,-1 1 0,-2 0 243,6-1 0,5-1 0,-12 3-769,-8 1-231,-11 2 1671,-12 2 0,-7 0 0,-7 1 0</inkml:trace>
  <inkml:trace contextRef="#ctx0" brushRef="#br0" timeOffset="144993">18330 11049 12428,'-6'-12'1065,"-20"52"-10896,26 6 9453,-9-13 0,2-2 0,12 5 1,-3-30-1</inkml:trace>
  <inkml:trace contextRef="#ctx0" brushRef="#br0" timeOffset="145160">18457 11155 11762,'0'11'568,"0"-1"-5621,0-10 5053,50-7 0,-37 6 0,37-5 0</inkml:trace>
  <inkml:trace contextRef="#ctx0" brushRef="#br0" timeOffset="145247">18606 11028 7470,'3'9'6009,"-37"-20"-7121,-18 4-571,18-3 0,-1 1 661,0 8 1,3 3-1,6 0 1,7 1-1</inkml:trace>
  <inkml:trace contextRef="#ctx0" brushRef="#br0" timeOffset="145761">17949 10478 8391,'2'5'4547,"-1"-1"-3516,-1-4-1017,27 5-8,7-4-529,-1 0 1,3 0-2757,10-5 3279,-13-1 0,-23 1 0,-14 3 0</inkml:trace>
  <inkml:trace contextRef="#ctx0" brushRef="#br0" timeOffset="148496">17907 9356 12680,'10'2'2784,"-3"0"-1300,-7-2-1391,0 0 19,-11 57-173,6-21 1,0 2-45,-3 8 0,0 1 74,4-8 1,0-6-656,1 0-8266,2-17 8952,2-9 0,0-3 0,1-8 0</inkml:trace>
  <inkml:trace contextRef="#ctx0" brushRef="#br0" timeOffset="148778">18055 9440 12958,'-4'8'1263,"1"-2"-888,3-6-44,0 0-4538,-22 33 3868,17 1 857,-6 19-801,27-15 499,13-9 195,-7-4-240,-6-4-11,-14-1-247,-29 8-350,12-14 2325,-27 11-3084,26-22 1196,-13-6 0,20 1 0,-6-3 0</inkml:trace>
  <inkml:trace contextRef="#ctx0" brushRef="#br0" timeOffset="148932">18098 9419 7271,'4'12'964,"0"-3"547,-4-9-1738,36-20-832,-15 11 222,23-13-5195,-25 14 6032,-13 6 0,1-1 0,-7 3 0</inkml:trace>
  <inkml:trace contextRef="#ctx0" brushRef="#br0" timeOffset="149230">18394 9335 8172,'10'9'5870,"-3"-1"-5768,-17 19 0,-7 3-163,6-5-428,-5 10 0,0 0 408,7-13-1022,-6 20-440,8-22 387,-4 12 1192,7-28 1,2-3 0,0-1 0</inkml:trace>
  <inkml:trace contextRef="#ctx0" brushRef="#br0" timeOffset="149381">18288 9377 5427,'-15'-12'1462,"3"3"437,12 9-5381,0 0 3737,23 13 1,-18-9 0,18 9 0</inkml:trace>
  <inkml:trace contextRef="#ctx0" brushRef="#br0" timeOffset="149547">18415 9567 8108,'0'9'3612,"0"-2"-3612,0-7-288,0 0 288,9 19 0,-7-14 0,7 15 0</inkml:trace>
  <inkml:trace contextRef="#ctx0" brushRef="#br0" timeOffset="149946">18648 9504 0,'6'10'3153,"-1"-2"214,-5-8-1580,0 0-1963,-2 52 58,1-28 56,-1 36 917,1-42-6485,-1-9 5844,1-6 1,0-1-1,1-6 1</inkml:trace>
  <inkml:trace contextRef="#ctx0" brushRef="#br0" timeOffset="150145">18627 9356 12162,'22'2'-837,"-3"2"0,-17-3 0,0 2 0</inkml:trace>
  <inkml:trace contextRef="#ctx0" brushRef="#br0" timeOffset="150445">18754 9356 9743,'4'4'2825,"0"-1"-7311,-4-3 4884,2 45 1125,-2-16-1517,1 29-40,-2-24 34,0-15-271,4 19 943,2-21-818,1 7-205,1-17-536,-2-5 388,0-1-2203,2-6 4773,-4 0-2071,3-9 0,-4 8 0,0-3 0</inkml:trace>
  <inkml:trace contextRef="#ctx0" brushRef="#br0" timeOffset="150883">18860 9525 344,'9'0'3083,"-2"0"-377,-7 0-2490,0 0-13,37 8-149,-22-6-1164,32 3 1208,-36-8 2069,6-6-1722,-10 4 432,4-8-526,-8 3 596,0 0-947,-5 3 3384,-2 5-3437,-3 0 50,-12 2 146,6 2 349,-14 5-105,15 2 343,-8 9-3864,8 1 3089,-1 6 0,7-5-86,5 2 94,4-10 23,8 5 12,0-10-418,28 1 277,-19-7 2952,23-4-6108,-20-7-2097,-6 0 5396,-3-7 0,-12 12 0,0-3 0</inkml:trace>
  <inkml:trace contextRef="#ctx0" brushRef="#br0" timeOffset="151396">19558 9440 9066,'-8'-11'2676,"2"1"-5627,6 10 3978,0 0-172,33 2-944,-20 1 471,32 11-172,-37 10-92,1 0 143,-19 11 809,-19 2-1051,5-6-1644,-4 1 1536,19-18 83,7-4 152,16 3 50,9-5-196,3 1-700,9-13-1,-16-2-2040,19-18 613,-21 10 2128,10-14 0,-21 21 0,-1-2 0</inkml:trace>
  <inkml:trace contextRef="#ctx0" brushRef="#br0" timeOffset="151663">19833 9313 4371,'1'11'2560,"-1"-3"574,0-8-2546,0 0 1126,-16 32-1714,12-16-439,-3 13 1,2 1 536,10-8 2227,8 19-2319,-3-22 196,7 10 10,-7-13 385,5 16-418,-9-10-109,1 1-25,-6-8 2110,-1-11-4061,-18 1-1321,2-10 170,-12-1 3057,6-17 0,13 14 0,-1-6 0</inkml:trace>
  <inkml:trace contextRef="#ctx0" brushRef="#br0" timeOffset="151830">19812 9419 15106,'5'1'2551,"0"0"-3165,49-14-657,-22 6 607,1 0 1,0-1-6410,1 0 7073,-20 2 0,1 1 0,-12 3 0</inkml:trace>
  <inkml:trace contextRef="#ctx0" brushRef="#br0" timeOffset="152682">20828 9440 12431,'-5'-3'2750,"1"0"-3503,4 3 1674,-4 0-921,17 2-81,-7-2-294,27 3-90,-13-1 306,3 0 159,-12-1 151,-8 0-62,-1 0-21,-1 1-15,-3 8-31,0-1-19,-3 12 5,1-8 85,-4 9-85,5-14-2,-1 3 100,4-10 183,0 0-278,0 1-11,1 0-34,1 3 37,0-3 70,1 1-12,-2-2 29,-1 0 86,-11 11-178,3-5-66,-25 17 15,11-13-3336,-6 2 3593,7-7-237,12-5-172,1 1-63,6-2-206,2 0 206,22-4 125,-9 2-101,18-2 4,-15 3-49,1 0 3210,5 3-3103,-5 3-73,11 16 482,-18 9 288,-4 5-3438,-13-5 4303,-35-1-2035,1-15 423,-7 2-1258,7-12-193,25-6 1258,-4-12 1,14 8-1,0-7 1</inkml:trace>
  <inkml:trace contextRef="#ctx0" brushRef="#br0" timeOffset="152999">21019 9377 13401,'10'11'988,"-2"-1"-854,-8-10-232,-3 30 62,3-14-14,3 32-18,8-22 71,7 4 118,7-1-121,-6-10-118,8 2 166,-9 0 274,-11 5-188,-5-2 70,-24-1-176,3-13-879,-27 4 851,1-16 0,10 5 0,6-8 0</inkml:trace>
  <inkml:trace contextRef="#ctx0" brushRef="#br0" timeOffset="153164">21061 9462 14577,'4'7'1008,"-1"-2"-840,-3-5-773,48-13-2756,-6 6 2204,-10 0 1,-1 0 1156,9 2 0,-31 4 0,0 1 0</inkml:trace>
  <inkml:trace contextRef="#ctx0" brushRef="#br0" timeOffset="153462">21759 9419 13882,'4'2'1591,"-2"0"-264,-2-2-1406,-1 33 77,2-18-4,5 30-42,25-25 48,-7-6 84,27-2-84,-26-11-53,9-2-50,-12 0-3002,10-6-1079,-19 1 4184,2-5 0,-16 7 0,-3-1 0</inkml:trace>
  <inkml:trace contextRef="#ctx0" brushRef="#br0" timeOffset="153634">21929 9440 0,'-2'-11'6010,"0"3"-2726,-23 41-3284,16-15 619,-7 13 0,2 3-1274,9-1 724,1 8-4859,4-4 2754,0-23 2036,1 6 0,0-17 0,0-2 0</inkml:trace>
  <inkml:trace contextRef="#ctx0" brushRef="#br0" timeOffset="153931">22119 9356 12165,'8'1'1877,"-2"1"-1401,-6-2 459,0 0-949,-4 33-76,3-2 104,2 26-14,3-25 34,11 2-45,-2-7-98,0 0 106,-1 8 39,-12-5-36,-1-8-1027,-13 1 46,1-19-3712,-14-3 2439,10-4 1406,-7-7 0,16 5 0,1-3 0</inkml:trace>
  <inkml:trace contextRef="#ctx0" brushRef="#br0" timeOffset="154083">22140 9377 7559,'4'10'1059,"-1"-3"1490,-3-7-2762,0 0 757,43-12-3672,-8 5 1145,-6 0 0,2-1 1983,13-1 0,-28 6 0,2-1 0</inkml:trace>
  <inkml:trace contextRef="#ctx0" brushRef="#br0" timeOffset="154447">23156 9229 13600,'5'7'1416,"-2"-1"-366,-3-6-1176,-16 35 28,11-19 90,-11 29-1,15-28-27,2-2-3339,7 7 3380,-2-8 23,12 11-249,-3-4 216,1 17 234,-6-10-69,-9 0-9,-7-15-61,-5-7-51,-1 0 1152,-19 0-1191,7-8 0,-3 4 0,15-8 0</inkml:trace>
  <inkml:trace contextRef="#ctx0" brushRef="#br0" timeOffset="154602">23199 9229 14428,'8'6'1966,"0"-1"-4363,-8-5 266,37-4-885,-17 2-4534,27-3 7550,-26 1 0,-12 3 0,0-1 0</inkml:trace>
  <inkml:trace contextRef="#ctx0" brushRef="#br0" timeOffset="154864">23474 9186 663,'10'9'4956,"-1"-1"-1494,-9-8-2757,0 0 1441,-15 37-2112,9-19-104,-4 15 0,1 2 5,6-3 867,6 14-855,7-16 3368,14 1-3326,-4-6 20,-2-5 105,-8-3-130,-23-3-393,2-4-314,-15 2-270,4-9-898,-2-1-1200,1-1 3091,3-2 0,8 1 0,5-1 0</inkml:trace>
  <inkml:trace contextRef="#ctx0" brushRef="#br0" timeOffset="155032">23474 9250 14697,'6'7'1515,"-2"-2"-2252,50-9-1222,-19 1-1209,-1 0 0,0 0 3168,0 0 0,-22 1 0,-2 0 0</inkml:trace>
  <inkml:trace contextRef="#ctx0" brushRef="#br0" timeOffset="155600">24405 9165 9654,'11'7'4774,"-2"-1"-4692,-25 17 1,-8 8 1032,2 22-949,-2-8 1,2 1-167,10 9 0,10-18-4321,7-19 2635,26 10 1556,-1-16-161,13 5 291,-15-21 858,-9-10-212,-8 2 1558,-4-15-1773,-9 14-176,-4-6-403,-9 10 3282,-7 2-5108,-28 3 1974,16 7 0,-4 0 0,27 2 0</inkml:trace>
  <inkml:trace contextRef="#ctx0" brushRef="#br0" timeOffset="155884">24617 9186 11969,'10'12'2524,"-2"-3"-1558,-8-9-332,0 0-648,-3 39 5,2-21-102,4 18 1,5 1-3945,8-6 3985,7 11 740,0-14-679,-13-14 79,2 9 3,-10-13 149,-10 5-469,-3-9-265,-9 0-418,0-3-3970,-10-3 4900,-1-11 0,8 7 0,6-7 0</inkml:trace>
  <inkml:trace contextRef="#ctx0" brushRef="#br0" timeOffset="156031">24659 9229 9178,'7'1'2007,"-1"0"312,-6-1-2347,0 0-796,56-3 824,-10-1 0,-13 2 0,-2 1 0,1-2 0</inkml:trace>
  <inkml:trace contextRef="#ctx0" brushRef="#br0" timeOffset="156945">25485 9229 4608,'47'0'680,"1"1"1,-1 0 0,-4 0-371,9 0 1,11 0-1,-20 1 287,-32 3-247,-26 12-394,-12 18-193,-8 13 69,5 0-2548,10-4 2716,12-21 0,3-7 0,5-11 0</inkml:trace>
  <inkml:trace contextRef="#ctx0" brushRef="#br0" timeOffset="157847">26035 8996 4099,'12'1'1930,"-2"1"973,-9-1-2041,-1 2 1085,0 3-1404,0 10-2399,-5 34 1730,3-15 744,-1-1 1,0-1-689,3-9-12,3 11-156,9-6 194,-3-7-262,8 5 3400,-11-16-3058,0 9 1762,-22 18-1282,-8-6-516,-7 6-168,1-20-6377,-6-10 6545,10-8 0,-4 4 0,19-8 0</inkml:trace>
  <inkml:trace contextRef="#ctx0" brushRef="#br0" timeOffset="157998">26099 9059 13821,'5'11'2427,"0"-3"-2057,-5-8-3700,83-7-36,-53 5 3366,21-2 0,-4 1 0,-34 3 0,0 0 0</inkml:trace>
  <inkml:trace contextRef="#ctx0" brushRef="#br0" timeOffset="158649">27178 9017 9533,'0'10'2820,"0"-1"-1383,0-9-138,0 0-1221,-40-24 208,9 18-215,4-7 1,-1 2 202,-14 14-716,12 12 372,8-2-135,9 15 144,17-13-20,3 9 75,3-7-190,12 23-398,-4-3 469,-5-9 1,-1 0 116,0 8 44,-6 0 575,-21-13-567,4-6 77,-15-7-121,9-10 151,-7-5 53,8 1-16,-7-24-535,27 7 204,0-11 17,20 11-25,-3 4-1325,10-3 0,3-2-218,2-2 1244,4-2 1,-3 1 0,-19 13 0,4-3 0</inkml:trace>
  <inkml:trace contextRef="#ctx0" brushRef="#br0" timeOffset="158932">27369 8911 11975,'8'8'2481,"-1"-3"-2122,-7-5 262,0 0-758,-24 52 92,17-29-31,-6 12 1,2 1 2,10-14 28,4 4 12,1-9-57,20 16 82,-9-14-74,6 4 1,-1-1 6,-4-5 72,6 9 602,-23-7-448,-5-9-372,-19 4-781,-6-12-197,0-4 1199,-16-14 0,32 9 0,-9-9 0</inkml:trace>
  <inkml:trace contextRef="#ctx0" brushRef="#br0" timeOffset="159064">27390 9038 13305,'10'8'387,"42"-16"-1354,-28 1-925,11-4 1,1 1-52,-9 3 1943,8-2 0,-25 6 0,0 0 0</inkml:trace>
  <inkml:trace contextRef="#ctx0" brushRef="#br0" timeOffset="159464">28300 8996 12664,'4'6'1918,"0"-1"-2259,-4-5 413,-38-26 206,9 28-278,-16-22-126,21 37-9,21-8 1,2 7-541,22 0 450,-8-5 43,24-1 177,-20-12 5,6-1 73,-9-1 622,-1 1-15,-6 8 124,-3 12-608,-8 5-160,-7 23-179,-1-15 0,0-1-330,-5 14-316,-4 4-508,16-35-1481,2-5 2778,1-2 0,1-2 0,1-2 0</inkml:trace>
  <inkml:trace contextRef="#ctx0" brushRef="#br0" timeOffset="159765">28596 8890 8623,'5'10'1360,"-2"-3"1757,-3-7-2907,0 0 995,-34 38-1448,17-8 146,-4 5 1,3 2-8,8-2 38,16 14-348,7-27 229,25 21 79,-15-23 2624,10 12-2403,-26-20 89,-1 2 87,-5-7 202,-25 2-924,8-5-5483,-41-10 2711,32-1 3018,-18-14 0,34 13 1,-1-1-1</inkml:trace>
  <inkml:trace contextRef="#ctx0" brushRef="#br0" timeOffset="159914">28639 8932 14784,'5'3'2427,"-1"-1"-1729,-4-2-256,64-6-996,-36 4-1594,19-2 1,-1 1-2261,-23 3 4408,5-2 0,-24 2 0,-3-1 0</inkml:trace>
  <inkml:trace contextRef="#ctx0" brushRef="#br0" timeOffset="168235">22775 10710 9074,'5'10'2503,"-6"-31"-2321,-1 0 438,-2-26 1,0-10-2060,3 7 0,1 1 1469,-2-8 1,1 0-31,1 8 0,0-2 601,-1 1 1,0-4 0,0 3-263,-1 1 0,1-1-256,-1 1 0,0-4 0,0 8 719,-1-13-738,1 40 121,0 8 185,1 10 1468,1 1-1336,-5 1-183,-12 18-319,1-2 65,-10 16-82,3 3 0,1 1-56,0-1-182,-1 4 1,2-4-390,11-18-308,-1 2 952,6-13 0,2-3 0,1-3 0</inkml:trace>
  <inkml:trace contextRef="#ctx0" brushRef="#br0" timeOffset="168385">22712 9758 11040,'11'8'2770,"-3"-1"-466,33-2-2304,-20 0-30,11 1 1,1 2-139,-5 3-241,9 4 409,13 8 0,-30-14 0,16 8 0</inkml:trace>
  <inkml:trace contextRef="#ctx0" brushRef="#br0" timeOffset="169239">22352 7599 3611,'7'1'5787,"-2"0"-3457,-5-1-1288,0 0 61,-13 38-885,7 9-218,-1-14 0,1 1 277,6 18-420,6-21 1125,3-12-1080,0 0-104,16 16 138,-12-15 30,9 13-11,-15-16 143,-4-5 62,0 2 604,-11 0-711,2-6-176,-18 8-20,11-11-347,-8 1-7107,-4-13 7597,13-4 0,-8 0 0,18 2 0</inkml:trace>
  <inkml:trace contextRef="#ctx0" brushRef="#br0" timeOffset="169402">22394 7662 9004,'2'4'2187,"-1"-2"-6827,-1-2 4640,2 1 0,-1 1 0</inkml:trace>
  <inkml:trace contextRef="#ctx0" brushRef="#br0" timeOffset="170651">22373 7789 2299,'4'7'2153,"4"-40"-566,4 6-1587,4-23 1220,12 20-574,8 19-416,-10 7 14,2 14 120,-22 27-308,-3-4 336,-11 18 0,-4 2 232,2-11-131,-6 3 0,-2-6-6,2-26-39,-4-1-36,6-8 814,-15-10-1226,15-1-148,-10-8-73,19-7 61,2 2 1392,5-8-1510,17-23 225,-9 26 35,14-20-197,-17 38 162,1 2-2535,8 54 336,-9-20 2188,1 15 1,-2-1-1,-5-17 1,-1 8-1</inkml:trace>
  <inkml:trace contextRef="#ctx0" brushRef="#br0" timeOffset="171339">21929 9102 553,'-12'-2'3652,"3"1"-430,-29-6-2076,4-3-910,-23-5 1171,15-2-1012,-4-15 0,0-5-391,23 17 0,1-1 10,-11-13 1,-4-7 0,8 4-11,14 9 0,4 0-4,-5-9 0,2-6-38,6-13 1,3-9 0,3 7-2,0 12 0,2 0-3,-1-13 0,2-7 0,3 12 1,3 23 1,2 4-184,12-24 98,3 6-122,20 8 1,6 2 265,-23 18 1,1 2 17,16-4 0,6-1 1,-4 7-353,-14 10 0,1 4 263,4 0 0,4 4 0,0 5-76,8 16 0,1 9 0,-4-1 91,-10-11 0,-2 0 0,0 3-59,9 14 1,0 5-1,-9 1-111,-17-8 0,-5 0 0,-2-1 185,3 6 1,-4 3 371,-7 5 1,-5 9 0,-2 1-1,-1-10 139,-1-5 1,-5-1-180,-1-1 1,-5 7-1,-1-3 1,0-11 577,-2-14 0,-2-5-697,-5 7 1,-6-3-35,-7-7 0,-7-4 0,5-3-312,10 0 1,0-3 6,-13-1 0,-7-2 0,10-5-375,4-15-348,10-3 0,3-9 872,15-12 0,5-7 0,0 5 0,-6 13 0,2-1 0,7-25 0,1 0 0</inkml:trace>
  <inkml:trace contextRef="#ctx0" brushRef="#br0" timeOffset="171819">23156 8953 4129,'-2'-10'-137,"-39"-15"872,14 8 1,-1-1-556,-4 2 1,0-5-107,-2-15 0,0-9 0,7 4-52,11 12 0,3-2-4,-5-17 0,0-8 0,6 6-13,10 13 1,4 2 20,-2-11 1,7-5 90,14-1 1,10-3 0,4 5 53,1 15 1,3 6 0,2-4-51,-8-1 1,1-4 0,1 2 0,1 8-8,6 7 0,2 7 0,2 4-70,11 4 0,2 5 0,-5 2-72,-8 0 0,0 5 26,-1 5 1,7 6 0,-2 3-1,-13 1-25,-11 5 1,-6 5 26,12 15 0,-8 11 73,-22-7 1,-9 7 0,-5 1-1,2-7 98,1 1 0,-4 1 86,1-11 0,-4 8 0,-1 1 0,-1-4 0,0-11-51,-6-6 0,-2-5-61,-7 6 1,-6 0 82,-3-9 0,-6-2 0,4-3-444,5-2 1,1-1-5,-6 1 1,-5 0 0,5-5-1368,1-8 1,2-6 1586,-6-7 0,1-2 0,13 7 0,2 0 0,-24-17 0</inkml:trace>
  <inkml:trace contextRef="#ctx0" brushRef="#br0" timeOffset="172437">21950 7959 10701,'10'10'1971,"-2"-1"849,5-47-2377,-5 4-368,0 6 1,-1-2 78,-3 1 0,-1-2-136,-2-13 0,-1-1-80,0 7 1,0 0 24,0-10 1,0 3-62,-2 6-630,16 2 728,-3 24 76,27-9-76,-9 15 0,14-1-55,-3 4 0,6 0 0,-3 1-7,-8 0 0,1 0-423,19-1 0,7-1 0,-7 1 296,-21 1 0,-1 1-76,20-3 1,1-1 182,-12 3 1,-2-1 108,-8 1 0,-3 0 62,19 0 107,-38 3 101,-5 0 187,18 10-433,-10-3 10,20 14-55,-16-8 58,4 7 1017,-7-2-793,-2 9 0,-1 4-153,1 6-369,-3-2 1,0 0 339,-5 4-3320,-1 1 3214,0 1-17,0 1-502,1 1 0,-1 2 451,0 2 68,0-6 0,-1-1-36,-1-4-100,-1-12-166,0 3 376,-1-4 1,1-14-1,-2 5 1</inkml:trace>
  <inkml:trace contextRef="#ctx0" brushRef="#br0" timeOffset="176205">19071 9229 12692,'9'1'1579,"-1"0"-1383,-8-1 922,0 0-942,37 1-176,-12-1-246,4 0 0,2 1 246,13-2 123,5 0-175,-5-1 0,11-2 0,3 0 0,-6 0 40,-10 1 0,-3 0 0,4-1-751,9 0 0,7 0 0,-1 0 0,-10 0 749,-5 0 0,-5-1-307,8-2 0,-5-1 383,0 1 131,-5-1 0,-5 1-50,-19 3 308,0-2-303,-6 3 2848,-1-2-2996,-4 2 1132,2-5-1244,8-38 109,-7 16-202,2-10 1,-1-2 196,-4-2-148,0 15 1,-2-5-167,-2-13 0,-2-8 0,0 6 269,2 11 0,0-1 4,-2-5 0,-1-8 0,-1 0 0,2 11 43,-3-13-87,-2-6 1,1 5 92,3 23 90,-5-25-79,9 51 67,0-1 412,-7-4-392,5 6 143,-10-8-20,8 9 387,-35 0-653,18 3-6,-8 1 1,-2 0 311,-1 0-309,-7 0 1,-10 0-1,5 0 44,11 0 0,1 0-275,-10 1 1,-5-1 0,3 0 243,3-1 0,4 0-1216,7 1 1,1-1 1232,-8 0 0,-4 0-780,1 1 0,-4 1 1,5 0 743,10 0 1,1 0-64,-33 2 1,7 1 105,33 1 403,-1 0-698,6 3 253,8-3 45,-6 5 1927,7 1-1911,2-2 2187,-1 6-1883,0 19 0,1 5-186,0 4 17,0 15 0,1 1-945,3-2 845,2-21 1,1 6-26,0 8 1,1 7 0,0-6-24,0-11 1,1 0-29,0 17 1,1 7-1,0-12 0,4-3-48,4 10 30,-1-28 0,0-3 35,3 4 2,6 10-56,-13-34 25,-4-6-1601,0-3 1574,-1 0 72,1-4 0,-1 3 0,-1-3 0</inkml:trace>
  <inkml:trace contextRef="#ctx0" brushRef="#br0" timeOffset="177970">19262 7430 9208,'8'5'4562,"-2"-1"-3450,-6-4-558,0 0-148,-35-17-271,14 13-47,-12-4 0,-1 3 80,-1 11 87,-13 6 194,10 15 1,2 5-445,2 0-436,1 7 0,7 1 345,21-9 193,8 11-548,19-13 0,7-2 232,-3-11 1,5-4 128,7-1 1,6-1 0,-3-6 77,-4-5 1,-1-9 95,1-16 0,1-10 1,-10 3-6,-2-14-306,-8-1 1,-8 2 252,-22 12 79,-5 3-115,-4 3-464,-12 9 1,-4 3-536,1 1-3769,-7 6 1,2 8 4767,19 11 0,-2 1 0,19-3 0</inkml:trace>
  <inkml:trace contextRef="#ctx0" brushRef="#br0" timeOffset="178105">19219 7641 7848,'5'4'2230,"-1"0"1361,-4-4-7556,86 52 3965,-38-33 0,0 10 0,-3-4 0,-18-19 0</inkml:trace>
  <inkml:trace contextRef="#ctx0" brushRef="#br0" timeOffset="178338">19685 7387 15638,'4'3'2537,"0"0"-1664,-4-3-274,5 86-674,-1-46-204,0 14 0,1 1-158,3-2-176,-2-17 613,6 15 0,-7-35 0,1 3 0</inkml:trace>
  <inkml:trace contextRef="#ctx0" brushRef="#br0" timeOffset="179805">25337 7768 10474,'5'6'1954,"0"-2"-1878,-5-4 176,0 0 109,7 9 1133,-5 23 0,-2 8-1317,3 9-594,-5-10 1,-2 8 0,0-5 419,-1-11 0,-1 2-13,1 10 1,0 10 0,0 1 0,1-8-36,0-3 1,1-1 44,0 11 0,1 6 0,1-10-6,5 9 318,3-12-6,-1 1-158,-2-25-33,-2-10 8,-1-11 409,-1-1-619,2 0 3,5-2 171,3 0-79,6-1-99,18-2 0,3-1 86,11 1 372,-2 0 0,4 0-401,-3 3 1,-1 2-852,-8-1 0,0 1 880,13 0 1,5 0-124,-13 2 1,6 1 0,-2 0 0,-5 0-46,1-1 1,0 0 45,13 2 0,6 0 1,-15-1 92,-19-2 521,7-18-425,-25 6 69,3-25-131,-12 14-61,-1-11-338,-2-24 0,-2-5 394,3 29 1,-1-1-273,0-20 1,-2-9 0,2 9 138,0 16 1,1 2 807,-1-11 1,1-4-711,-2-2 1,1-4 0,-1 5 16,2 13 1,-1 0-313,-1-14 1,0-5 0,0 12 334,0 11 0,-1-5 526,-7 10 389,5 15-809,-10-4-106,9 18-36,-5 0-85,-33 9 113,19-3 8,-31 8 39,24-4-36,-3 1 1066,-6-1-1149,-7-1 1,-12 0 0,6-2-311,12 0 0,-2-1 423,-3-1 1,-8 1-1,0 0 1,10-2-999,9-2 1,4-1 1043,-9 1 1,-1-1-2127,2-1 0,3 1-1385,5 0 3432,-17 0 0,50 0 0,0 0 0</inkml:trace>
  <inkml:trace contextRef="#ctx0" brushRef="#br0" timeOffset="180239">25739 6985 12216,'-10'-10'1619,"1"2"-376,-28 27 0,-7 14-1050,12-3-132,2-7 1,-6 4 0,8 0 61,10 6 0,6 1-25,-8 19-220,15-7 1,2 8 0,3-8 23,5 8-11,5 3 0,7-9 103,5-39-158,14-25 1,1-9 73,-6-3-115,2-4 1,-4-4 140,-15-21 19,-7-2 101,-15 12 0,-3 1-117,-3-6-23,-2 21 0,-2 6-157,-1 12-272,-10 3 513,-12 21 0,17-10 0,-4 14 0</inkml:trace>
  <inkml:trace contextRef="#ctx0" brushRef="#br0" timeOffset="180388">25591 7281 10113,'7'1'5435,"37"39"-5438,-25-21-506,12 10 0,0 0 436,-4-10 73,10-3 0,0-2 0,-14-5 0,26 4 0</inkml:trace>
  <inkml:trace contextRef="#ctx0" brushRef="#br0" timeOffset="180789">25950 7070 14616,'-6'-10'1839,"2"3"-1371,4 7-1235,0 0 610,41-7 34,-19 7 8,33-3-224,-14 37 384,-24-15 36,8 23 177,-31-22-258,-11 5 45,-16 7-57,12-11-74,-4-1-110,24-19-286,1-1 524,43 17-140,-4 5 120,-9-10 1,-3 3 2729,-2 24-2405,-42-23-772,-20 7-328,-4-16 74,6-9 1,3-1-1,11 1 1,-16-6 0</inkml:trace>
  <inkml:trace contextRef="#ctx0" brushRef="#br0" timeOffset="192959">7070 6498 14532,'6'10'1954,"-2"-2"-865,-4-8-968,0 0 251,32-1-165,-3-1-150,0 0 1,5-1-267,5-1 1,12-2 293,-9 2 0,11-2 1,7-2-1,5 1 1,2-1-1,-1 0 1,-4 1-1,-8 0-748,1 1 0,-6 1 0,-3-1 1,4 0-1,8 0 640,-10 0 0,6 0 1,4 0-1,4-1 0,1-1 1,1 1-1,-1 0 1,-3 0-1,-3 1 0,-5 0 1,-6 1 4,14-1 1,-11 1-1,0 0 1,8 0-184,-8 0 1,6 0 0,5 0-1,3-1 1,0 1 0,-1-1-1,-3 1 1,-5 1 0,-8 0 112,18-2 0,-10 1 0,6 1 120,-6-1 0,9 0 1,4 0-1,-5-1 0,-11 2 1,-19 2 434,-13 0-1408,-34-5-397,-1 6-1563,-23-5 2901,9 7 0,15-1 0,-3 1 0</inkml:trace>
  <inkml:trace contextRef="#ctx0" brushRef="#br0" timeOffset="194693">27813 5842 15489,'5'11'2663,"-2"-2"-2593,-3-9 275,168 1-1950,-124-2 1,2 1 1604,2 0 1,10 0-1,5 0 1,-3 0-1,-9-1-32,-8 1 1,-6 0-1,5-1 32,6 0 0,8 0 0,2-1 0,-4 1 0,-9 0 0,-1 0 0,-3 1 0,9-2 0,-1 1 0,1-1 0</inkml:trace>
  <inkml:trace contextRef="#ctx0" brushRef="#br0" timeOffset="195310">16023 6223 4066,'-10'-2'2862,"1"0"266,9 2-1997,0 0 2314,59-2-3769,-6-3 0,10-2 0,-3 1-155,-18 3 0,-2 1 1,2-1-481,5-2 1,5 0-1,-3-1 1,-8 2 958,15-3 0,-27 5 0,-3-2 0</inkml:trace>
  <inkml:trace contextRef="#ctx0" brushRef="#br0" timeOffset="196493">24977 12298 14845,'0'4'658,"0"0"-6357,0-4 5593,36-14 146,-6 11 0,2 0-63,0-5 1,1 1 397,11 6 0,-4 6-507,0 19 443,-30 16-95,-23 10 2789,-25-8-2783,11-20 1,0-3 818,8-1-1086,-9 5 12,36-11-93,44 0-552,5-4-421,-18-4 1,0-3 836,-8-3 0,-1-3-420,1-2 0,1-3-2297,16-9 0,-1-2 2696,-13 7 1,-1-1-857,14-12 0,-6 0 1139,-17 2 364,1-9 577,-12-2 1661,-7-17-1912,-9 21 0,-2 1 94,-4-20 2432,-16 11-2581,-11 35 2864,12 3-3398,-16 23-65,27 5-36,0 1-115,10 17 3,22-6 112,-2-1-375,23-4 269,-18-22-118,17 4 159,-17 0 163,0 0 244,-11 16-344,-10 18 1,-4 4-2,3-2-519,-2 6 0,0-7-201,1-31 723,1 3 0,-1-16 0,1 0 0</inkml:trace>
  <inkml:trace contextRef="#ctx0" brushRef="#br0" timeOffset="196693">26056 12383 6298,'9'9'935,"-1"-1"1754,-8-8-2689,43-6-768,1-3 418,-11 4 0,3-1-3277,13-2 0,-4 1 3627,-6 0 0,19-1 0,-51 7 0</inkml:trace>
  <inkml:trace contextRef="#ctx0" brushRef="#br0" timeOffset="197261">26628 12213 6828,'11'7'1434,"-3"-1"1145,-8-6-3130,0 0-2046,77-8 2516,-48 8-188,19 0 1,-5 4 414,-28 8 1446,-3 11-1189,-14-1 167,-16 9 0,-6 2-590,2-4 0,0-1-33,-5 7 0,0-2-123,-9 15 1097,38-19 218,19-8 1513,15-2-2764,6-21 0,2-5 3064,7 1-4089,-5-3 1,-3-1-2382,-9 2 3518,7-3 0,-28 7 0,-3-1 0</inkml:trace>
  <inkml:trace contextRef="#ctx0" brushRef="#br0" timeOffset="198344">9906 5884 12862,'5'11'1925,"0"-3"-1522,-5-8 661,0 0-1179,63-17-106,-25 16 0,2 3 109,13 1 0,-2 4 156,-12 2 1,-7 7-6,-15 10 1,-11 5-2056,-13 0 1,-5-1 2175,-2 20 327,-1-21 0,0-3 367,-10 7-820,11-12-219,7 5 53,39-20-332,1-6 2,21-7 3392,-18-6-2930,11-18 0,-2-2 0,-10 12 0,0-7 0,1 0 0</inkml:trace>
  <inkml:trace contextRef="#ctx0" brushRef="#br0" timeOffset="198610">10456 5969 10118,'-5'-1'1321,"0"0"-244,5 1-3051,76-5 1694,-40 3 252,8-1 0,-3 1 28,-20 1 48,-12 1 2035,-4 18-1741,-4-3-101,-3 18 224,-7 8-381,0-7-84,-3 13-461,4-4 0,0 0-2031,0 4 953,2-7 1,0-5-534,3-15 2180,-1-11 0,2-5 0,-1-1 0</inkml:trace>
  <inkml:trace contextRef="#ctx0" brushRef="#br0" timeOffset="199029">10160 6540 14772,'-37'-5'372,"0"-1"1,2 0 0,0 0 595,-16-6-402,14 2 0,-3-4-290,4-4 1,-2-4-1,3-2-235,2-4 0,3-4 0,1 0-458,-1 3 0,2-1 0,6-4 282,9-7 1,7-3 0,6 1-1491,11-11 1,9 0 1398,-2 7 0,3-1 1,4 2 45,7-1 1,4 2 0,1 3-517,-4 7 1,0 3 0,1 3 671,2 2 1,1 3 0,1 3 23,2 3 1,2 3 0,5 4-52,4 6 1,5 3 0,2 3 0,-2 5-25,-2 4 0,-1 4 0,-1 3 0,1 0 54,0-3 1,1 1-1,-2 2 1,-7 8 19,-8 6 0,-4 7 0,-5 3 1,-7 3 131,-8 3 1,-7 4-1,-4 1 1,-4-1 187,-2-2 0,-4 0 1,-2 0-1,-1 0 38,3 1 1,-1 1-1,-2-3 1,-7-4-83,-14 3 0,-8-5 1,-6-8-216,1-12 0,-7-7 0,0-2 1,4 0-207,4 2 0,4-1 1,-5-2-293,-11-2 1,-6-3-1,0-2 1,8-6-2565,-5-9 0,6-6 3002,8 1 0,0-3 0,4 1 0,3 2 0,4-1 0,-14-17 0</inkml:trace>
  <inkml:trace contextRef="#ctx0" brushRef="#br0" timeOffset="201181">9165 5588 17419,'-24'2'156,"2"9"-105,4 10-174,2 25-160,18 3 221,7 0 15,9-10 38,6-24-27,-4-10-3505,1-2 3159,7-11 0,1-6-28,12-14 463,-11 8 0,-3-1 62,1-17 255,-14-1 193,-17-16-2728,-7 15 2078,-13-1 2129,-14 31-2387,-15 8-492,3 9 187,2 2-4280,19 14 4930,12-5 0,5-3 0,2-4 0</inkml:trace>
  <inkml:trace contextRef="#ctx0" brushRef="#br0" timeOffset="207914">24871 5906 9413,'5'1'3142,"0"0"368,-5-1-3146,1 1-76,1 0-53,9 2 130,2 0-79,28 2-274,14-2 1,9-3-117,-14 0 1,3-1-1,0-1-345,1 1 0,-1 0 1,2 0 278,2-3 0,0 0 0,0-1-271,-6 1 1,0-1 0,-3 0 406,4-1 1,-2 1 77,10-1 1,-11 0 478,-30 2 146,-14 3-739,-2 0 863,-3 1-561,0-14-232,-1 3-36,-1-24 36,1 12 1549,0-26-1555,1 11 1,0-5-1,0 1-21,-1-9 1,-1 0-173,2 5 1,-1-2 0,-1 2 148,-2 5 1,-1 1 0,-2 1-196,-7-16 0,-1 1 173,2-2 1,-2 3 45,1 7 1,1 5-257,-1-7-424,11-4 706,2 15-31,4-14 51,-1 34 13,-1-2 4,-2 8 218,-7-4-264,4 7 4,-5-2 504,7 7-485,0 3-45,-3-1-86,0 0 117,-3 0 3,2 1 131,-32-1-162,-17 3 1,25-1 1,-3 0-44,-11 1 0,-5 1-13,6-1 0,-2 1 0,-1-1 65,-2 0 0,0 0 0,-2-1-30,4 1 1,-1-1-1,0 0 1,1 1-10,-7-2 0,1 1 0,3 0-120,-5-1 1,6 1 159,9 0 1,6 0-371,8 1-220,23-1 721,1-1-228,1 2 704,3 19-99,2 10-357,2 11-19,1 5-13,-3-14 0,-1 1-3413,3 24 3352,-3-15 0,-1 8 1,1-1 8,-1-3 0,-1-1 1,1 1-285,-1 0 0,1 0 0,-1 0 249,2 3 0,-1 0 0,1-2-114,1 11 0,1-3 53,-2-6 0,0-2 46,0-1 0,-1-6-76,-1-7-30,-2-28-796,1-2 1100,2-5-3171,0-3 3272,1-8 0,-3 7 0,1-4 0</inkml:trace>
  <inkml:trace contextRef="#ctx0" brushRef="#br0" timeOffset="209516">9081 7112 8901,'2'3'3416,"0"-1"-311,-2-2-2511,1-4 349,-1 4-383,-19 21-3770,3 0 3361,-14 18 0,-3 4-64,-2 2-426,0 1 1,0-2 280,3-6-60,9-9 0,1-2-38,0 1-1401,-8 12-3377,18-21 5119,0-1-185,8-14 0,4-5 0,-1-1 0</inkml:trace>
  <inkml:trace contextRef="#ctx0" brushRef="#br0" timeOffset="209780">8700 7281 16497,'34'42'92,"1"-1"1,0 1-1,4 4 1,-2-3-146,-6-6 0,-2-4-442,-5-11 1,-2-3-2519,13 11 1400,-5-7 1613,-29-23 0,-2-1 0,-4-3 0</inkml:trace>
  <inkml:trace contextRef="#ctx0" brushRef="#br0" timeOffset="215599">6562 7789 11297,'6'8'471,"0"-2"716,-6-6 577,0 0-996,28 6-465,22-2 1,7 0-273,-15 0 0,2-1-593,-1-2 1,7-1 0,0 0-1,-6-2 579,6-2 0,1-2-15,-6-1 0,5 0 0,5-3 0,2-1-347,-10 0 0,2-1 0,3-1 0,2-1 0,1 0 0,-1-1 0,1 1 398,-4 2 1,0-1 0,0 0 0,1 0 0,0 0 0,1 0 0,1 0 0,-1-1-261,0 1 0,0-1 1,2 0-1,0 0 1,0 0-1,-1 0 1,-1 1-1,-1 0 1,-3 1 182,8-3 1,-2 2 0,-2-1-1,-2 2 1,0 0 0,0 1-565,4-1 1,1 1 0,-2 1-1,-3 1 1,-5 1-633,-3 2 1,-4 0 0,1 2 1165,8 1 1,1 1 0,-9 2 0,2 2 0,-29 10 0</inkml:trace>
  <inkml:trace contextRef="#ctx0" brushRef="#br0" timeOffset="218400">21717 5821 4031,'-6'-6'3867,"1"1"-1716,5 5-1318,0 0-663,0 71-170,3-42 8,2 24 1,0 1-98,3-25-12,5 8 0,1-2 98,-3-12 791,17 20-788,-16-35 534,8-1-371,18-11-211,-8-1-19,4-2 0,1-2 807,6-3-961,-13 4 0,5 0-383,13-3 0,7 0 0,-6 0 1021,-9 3 1,2 0-829,1 0 1,8-2 0,-1 0 0,-8 3 410,-8 1 0,-1 1-33,19-3 1,3 0-801,4 2 0,-2 1 832,-16 1 0,0-1-199,13 1 0,-7 0 253,-23 2 783,0-1-229,-17-1 1220,-4-4-1628,-4-7 1435,0 0-1626,-3-3 511,0-37-690,0 15 124,2 8 1,-1 1-1121,-2-4 1041,0 11-154,-1 2-3267,-17-12 3547,3 18 0,-2-5 0,11 19 0</inkml:trace>
  <inkml:trace contextRef="#ctx0" brushRef="#br0" timeOffset="219136">22034 6435 9203,'-7'-1'3309,"1"0"-2350,6 1 387,0 0-5516,19 1 4139,-3 2 885,17 1-1251,18 20 290,-29-11 160,15 21 9,-40-21 47,-9 13 177,-19 5-457,11-10 0,-5 2 3493,23-18-3257,15 10-26,-3-8-45,19 9-55,-10-13-846,18-2 907,10-26 0,-20 17 0,7-17 0</inkml:trace>
  <inkml:trace contextRef="#ctx0" brushRef="#br0" timeOffset="219385">22437 6329 9111,'1'6'1297,"0"-1"837,-1-5-1412,-12 29-45,4-7-742,-2 8 1,-1 6-236,5 3 1,2-1-356,-4 18-383,7-19 0,2-6-95,2-16-1409,2-2 1986,-3-12 0,0-1 1,-2-2-1</inkml:trace>
  <inkml:trace contextRef="#ctx0" brushRef="#br0" timeOffset="219600">22500 6562 12459,'8'11'381,"-2"-1"-2067,-6-10 401,0 0 0,0 0 0</inkml:trace>
  <inkml:trace contextRef="#ctx0" brushRef="#br0" timeOffset="219885">22627 6371 12011,'0'-3'3302,"-1"0"-3445,-8 35-53,11-10 26,3 7 1,5 1 71,22 2 152,3-2-52,-7-14 712,-12 6-526,-9-9 8,-3 12-249,-21-9-367,0-3 420,-17-3 0,-1-1 0,13-2 0,-29 0 0</inkml:trace>
  <inkml:trace contextRef="#ctx0" brushRef="#br0" timeOffset="220069">22648 6329 14560,'3'3'1195,"44"-11"-1505,-23 3-912,13-2 1,1 0-1615,-5 3 2836,14-1 0,-30 3 0,1 1 0</inkml:trace>
  <inkml:trace contextRef="#ctx0" brushRef="#br0" timeOffset="222385">8869 9080 13137,'-10'-3'2669,"2"1"-2157,8 2 911,0 0-1423,3 0 305,21 6-162,5 0-141,24 4-17,-4-6 0,11-1 1,-1-2-10,-13-1 1,-2-1 0,4 0-965,7 0 1,6 0 0,-1 0-1,-7-1 836,-9-2 0,-4 0 0,-2 0 37,12-1 0,-4-1-1062,-2 1 0,-5 0 928,-3 0-2146,10-4 242,-52 6 1641,-13-2 1,11 3 0,-6 1 0</inkml:trace>
  <inkml:trace contextRef="#ctx0" brushRef="#br0" timeOffset="223835">7027 10562 11499,'3'1'2702,"0"0"-971,-3-1-1037,99-1-694,-44 0-758,-11-1 0,12 0 0,2 0 0,-10-1 736,-4 0 0,-2-1 1,2 0 1,2-1-1,1 0-28,-2-2 1,0-1-1,-4 1 31,-7 2 0,-1-1-5,23-4 1,-5 2-37,-26 4 350,-6 1-291,-7 2 53,-4 0 493,-4 1-546,-2 0-1663,-2 0 2225,-25 10 0,18-7 0,-18 7 1</inkml:trace>
  <inkml:trace contextRef="#ctx0" brushRef="#br0" timeOffset="227737">19473 11705 15596,'43'-15'100,"0"-1"1,-2 2 0,-4 3-216,2 5 1,1 3 35,-2 1-2790,-6 18 0,-2 5 2905,-4 3 624,-4 10 0,-8 3-573,-21 2-6,-7 11 356,-1-13 0,1-2-314,1-1 395,2-1 0,4-3-453,13-17-12,7 2-227,18-8 1,6-5-144,1-1-201,11-3 0,-1-4-490,-10-10 2554,10-6-1546,-5-17 0,-23 23 0,5-13 0</inkml:trace>
  <inkml:trace contextRef="#ctx0" brushRef="#br0" timeOffset="228103">20130 11599 13504,'0'6'3119,"0"-2"-3116,0-4-168,27 2 123,-8 2-210,17 13 0,1 4 283,-12 0 110,0 6 1,-6 3 70,-22 5-303,-5-5 0,-1 1-102,-2 3 67,-6 8-33,18-26 150,3-4-52,3 7 159,23 17 86,-12-15-88,16 18-96,-12-14 70,-8-7 1355,-12 30-1112,-9-28 35,-28 24-348,10-31-2365,-5-3 1,1-3-2109,8-6 4473,-15-2 0,34-4 0,1 1 0</inkml:trace>
  <inkml:trace contextRef="#ctx0" brushRef="#br0" timeOffset="231005">15811 9525 6985,'-31'-3'500,"0"1"0,-11-2-72,-14 7 85,9 0 16,-4-1 0,-3-1-462,19 0 0,-1 0-587,-19 0 1,-1 0 520,19 0 1,3-1-2277,-22 1 2319,21 1 1,-5-3-586,-8-9 0,-5-4 0,6 0 577,10 3 1,0-2 20,-16-9 1,-5-5 0,11 0-533,6-15 499,16 16 0,3-6-188,1-23 0,6-2 35,2-1 83,9 16 0,3-6 1,3 7 45,17-7-199,5 9 1,9-10 0,3-1 0,-6 8 196,-2 5 1,2 0-36,0 1 1,7-6 0,2-1-1,-2 3 1,-5 9 32,-3 6 0,3 3-114,4 2 0,11-2 1,3-1-1,-1 3 1,-7 3 114,8 0 0,1 4 40,-7 2 0,7-1 1,3 1-1,-3 1 1,-7 4-85,7 3 1,-4 3 83,-5-1 0,1 1 0,2 8-70,-1 11 0,3 8 0,-1 3 0,-7-2 69,3 2 1,-3 5 117,-3 4 0,4 10 0,-3 0 1,-12-4-132,-15 1 1,-8-1-12,2-6 0,-1 2 1,-6 4 150,-9 8 1,-7 5 0,-2 0 0,2-7-87,0 4 0,-4 0 48,2-12 1,-3 6-1,-3 2 1,1-5-1,2-9-26,-6-4 1,0-5-100,-7 9 0,-8 1-448,7-12 0,-7 0 0,0-1 0,5-3-254,1 0 1,-1-1 701,-14 4 0,-7 2 0,16-10 0,23-13 0,1-8 0</inkml:trace>
  <inkml:trace contextRef="#ctx0" brushRef="#br0" timeOffset="233940">21082 11938 16248,'40'-9'667,"0"0"1,8-1-1,-2 2-700,0 1-226,-6 3 1,7 0-1,-6 1-410,12 0-1580,6 0 0,-7 0-1074,-32 2 1908,1-5 0,-20 4 0,-4-2 0</inkml:trace>
  <inkml:trace contextRef="#ctx0" brushRef="#br0" timeOffset="235257">18373 4763 5783,'9'9'4460,"-2"-2"-3576,-7-7-142,-4-12 657,11 37-951,-4-8-306,5 10 1,0 9-60,-2 3 1,-1 10-1,0 5 1,0-2 0,-1-6-1106,1-3 0,-1-4 1,1 5 1028,-1 5 0,1 6 1,0 2-1,0-1 0,-1-7 10,1 1 1,-1-5 0,1-3 63,0 7 1,2 4-76,-1-10 1,3 9 0,0 1 0,0-2 0,-1-7-23,1 5 1,2 0 3,2 1 1,2 9 0,1-2 0,-1-14 11,8 5 94,9-6 0,3-5 46,-9-19-6,24 6 9,-18-29-143,-4-1-154,8-2 0,9-2 0,-4 1 91,-9 2 0,1 1 421,10-1 1,10-2-1,1 0 1,-8 2-386,-6 2 1,2 0-221,0-1 1,10-1 0,2 0-1,-2 0 1,-9 1 110,3-1 0,-3 0 52,13-1 0,5-2 0,-13 2-34,-9 2-2521,-8 0 2639,-6 0 1586,-4-8-1228,-14 4 1210,-10-30-1294,-6 14-81,-6-20-544,9 6 0,1-8 0,0 5 348,2 6 0,0-2-54,-1-6 0,1-7 1,0-1-1,1 7 1110,1 3 0,0-3-1099,-1-2 0,-2-11 0,1-4 0,-1 2 0,0 11-411,-1-7 1,-1 2 447,2 9 0,-2-8 0,-1-1 0,0 5 0,0 13-44,-11-10-26,-9 0 1,-2 2 25,5 10 904,0 4 0,2 4-851,12 13 30,0 3-38,3 1 1270,-1 2-1425,-5-2-50,1 4 135,-4 0-101,-3 4 179,5 2 135,-24 0 1,-4 0-136,2 0 321,-5 0 0,0 0-321,2 0-8,-5 0-46,-5 1 58,8 3 1,-10 2 0,6-1-5,5 0 0,-1 0-282,-6 1 1,-6 2-1,3-1 212,-4 2 0,4-1-988,11-1 1,0 0 1016,-11 2 1,-4 1-303,4 0 1,-4 3-1,8-2-383,13-3 1,0 1-882,-9 3 1,-4 3 0,15-2 1606,19 0 0,5 0 0,10-8 0</inkml:trace>
  <inkml:trace contextRef="#ctx0" brushRef="#br0" timeOffset="236139">22183 11494 7775,'-1'2'414,"0"1"-806,1-3 2335,24-5 194,-9 5-1213,14-3 3164,-7 59-3760,-15-19-625,0 5 1,-1 1 386,-4 12-90,2 3-6,0-1-392,6 1 1,2 0-87,-1-6 15,-1-4 0,4-8-2046,0-31 563,-2-11 1952,8-21 0,-12 11 0,2-10 0</inkml:trace>
  <inkml:trace contextRef="#ctx0" brushRef="#br0" timeOffset="236443">22521 11536 13390,'8'7'2279,"-2"-1"-2221,33-7-58,-13 1-71,12 4 0,10 3 1,-7 0 70,7 6-287,1 0 1,-6 4 435,-28 5 92,-8 2-29,-4 2 610,-32 18 0,-8 2-458,12-6-213,-15 6 0,4-4-151,24-30 345,35 6-311,1-13-34,31 2-1620,-22-11 0,0-2 1402,21-4-3059,-4-3 0,11-5 0,-10 2 2766,-20 6 0,-1 0 0,10-2 0,4-2 0,-14 4 0,-22 5 0</inkml:trace>
  <inkml:trace contextRef="#ctx0" brushRef="#br0" timeOffset="237941">8700 10583 10382,'6'6'2150,"-1"-2"-1680,-5-4 209,0 0 1731,-74-18-3301,42 15 1,-2 1 926,-23-8 1,-2 2-37,15 8 0,1 1-32,9 0 0,-4 3-352,-7 2 0,-10 4 1,-5 2-1,1 0 1,8-1-809,-3 2 1,6 1 0,-4 0 157,0-1 1,-6 0 0,-1 1 0,4 0 0,10 0-130,-2 5 0,11-1 829,-5 8 0,22-15 0,6-1 1</inkml:trace>
  <inkml:trace contextRef="#ctx0" brushRef="#br0" timeOffset="240692">6879 12277 14250,'5'2'694,"-2"0"-7,-3-2 55,151 4-1858,-110-4 1,4-1 1143,3 0 0,11 0 0,4-1 0,-1 0 0,-8-1-723,0-1 1,-6-1 0,4 0 668,-2-1 0,2 0 0,4-1 0,9-2-11,-22 3 0,6-1 0,4-1 0,3 0 0,3-2 1,2 1-1,-1-1 0,0 1 0,-2 0 0,-2 0 1,-4 1-1,-5 1-268,9-1 0,-5 1 0,-4 1 0,0-1 0,3 0 1,7-1 293,-10 1 0,6-1 0,4 0 0,3-1 0,2-1 0,0 1 0,-1 0 0,-1 0 0,-3 1 0,-4 1 0,-5 0 0,-7 2-583,27-1 0,-13 2 0,0 1 386,-2-1 1,-2 1 0,4 2 191,3 3 1,5 2-1,-1 0 1,-9 0 0,-3-3-1,-2 1 1,2 4 0,0 0-1,-1-1 1</inkml:trace>
  <inkml:trace contextRef="#ctx0" brushRef="#br0" timeOffset="242641">10393 8276 11415,'14'2'2730,"-3"-1"-2077,-11-1 1007,0 0-4707,-61 61 3316,40-24-202,-2-2 0,-5 6 0,8-3 801,11 19-928,11-14 0,4 5 1,2-6 6,10 9-97,0-4 1,7-8-254,30-30 143,-8-12-1195,5-19 0,-1-7 1375,-24 10 1,-3-2 48,16-14 0,-5-3-28,-9-6 59,-9 0 1880,-8 2-1878,-5 3 34,-33-8 1,-8 1-222,2 7 70,-8-2 1,-5 7-367,15 29 1,2 7-704,-20 5 886,8 12 1,-5 10 0,8-5-1,-3 1 1,1 9 0,0 0 0</inkml:trace>
  <inkml:trace contextRef="#ctx0" brushRef="#br0" timeOffset="243090">9229 10139 14277,'-4'47'1153,"1"1"1,-1-15 0,7-2-1377,19 4 1,12 0 0,-3-7 54,16-3-470,-8-8 1,8 1 0,-7-10 371,4-22 286,-18-17 1,-1-12-1,-6 5 263,-3-12-163,-9 9 1,-3-6-1,-8 12 571,-20 11-1163,-32 14 0,-5 8-256,10 7-678,11 4 0,-5 3 1,9 5 1405,3 32 0,7-13 0,14-3 0</inkml:trace>
  <inkml:trace contextRef="#ctx0" brushRef="#br0" timeOffset="243491">10054 11070 10429,'-2'-2'3593,"1"0"-3590,1 2 1683,-40 72-1650,33-43-1,-12 18 0,11 1-335,47-18 1,10-8-746,-1 7 955,3-8 1,-2-10-37,-18-19-25,0-8 2,-2-25 1,-3-6 453,-4 1-81,1-2 0,-8 0 647,-30 6-376,-1 15-376,-31 7 0,-8 6-721,3 8-1754,4 7 0,-8 2 1,9 3 2355,-2 7 0,15-2 0,4-2 0,16-4 0</inkml:trace>
  <inkml:trace contextRef="#ctx0" brushRef="#br0" timeOffset="244841">6392 7408 8013,'-1'-7'4071,"1"1"-3203,0 6 412,0 0-1243,-4-57-155,11 38 55,-5-13 0,4 2-4323,14 23 4277,1 3 294,11 19 1,1 6-175,-7-2 113,5 8 0,-8 2 128,-22-9 506,-21 0 1,-7-2-440,1-7 1565,-15 3 0,0-11-2450,20-29 1,5-7 385,-12 0-8,25-12 1,11 0 527,17 12-654,14 8 0,3 4 314,-8 12 63,1 1 0,-4 9 360,-14 24-208,-8-3 552,-19 9 1,-6-1-3869,0-5 3127,-5-1 1,-1-4 191,-3-13-148,7-4-2314,-7-5 2042,14-4-53,0-5 62,8-1-109,1-4-128,16-12 0,5-1-1155,-1 5 1531,4-5 1,1 6 1366,-3 18-1439,1 3 0,-1 3-53,0 4 106,-4 5 2341,-4 3-943,-36 39-1129,9-29-103,-12 5 1,-2-4 21,2-15 2227,-19-16-2664,35-4 20,5-24 139,22 14 48,13 6 1,3 5 228,-7 8 94,31 15-54,-45 6 1260,-7 27-972,-18-19-212,-5 8-177,-10-19-53,5-8-177,-1-2-343,0-4 520,-13-13 0,21 8 0,-7-10 0</inkml:trace>
  <inkml:trace contextRef="#ctx0" brushRef="#br0" timeOffset="248192">29654 4911 12946,'-2'-10'1586,"0"1"-1443,2 9-37,0 0-190,58 0-140,-16 2-1809,-3-1 1,-1 1 2024,2 4 621,-18 2-702,-4 2 609,-4 18 43,-14-3 123,-2 8-182,-13-9-238,-12-2-293,0-4 1,0-1-327,-3 3-959,-8 7 1186,42-23-54,19 11 144,15 7 36,-1 0-6,11 11 345,-23 7-1462,-14-3 1512,-8 0 2268,-30-15-2657,5-16-1999,-25 1 1999,19-19 0,-1 9 0,17-10 0</inkml:trace>
  <inkml:trace contextRef="#ctx0" brushRef="#br0" timeOffset="248497">30395 5080 16982,'-11'28'-2116,"-1"-1"0,32 25 403,24-50 1713,-13 1 0,0-4 1263,1-12 0,-4-5 2492,-4-10-2982,3-2 282,-30 8-764,-5 15-470,-15-4-193,4 6-2106,-35 0 2478,18 14 0,1 3 0,-16-7 0,-2 18 0</inkml:trace>
  <inkml:trace contextRef="#ctx0" brushRef="#br0" timeOffset="252879">29887 7916 12431,'7'11'1325,"-1"-2"-751,-16 21-64,2-7-384,-6 28 0,1 7-171,8-23 0,0 0-80,-4 20 1,3 0-861,6 2-78,8-22 0,-5-19 0,5-11 0</inkml:trace>
  <inkml:trace contextRef="#ctx0" brushRef="#br0" timeOffset="253083">30311 8022 15839,'-13'37'1432,"3"-9"1,-1 2-1494,-2-1 1,-1 2-130,-1 12 0,1-1-552,5 0-109,1 2 1,0-2 0,4-14-1,-4 20 1</inkml:trace>
  <inkml:trace contextRef="#ctx0" brushRef="#br0" timeOffset="256531">16193 11345 10060,'10'2'4183,"-1"-1"-3984,-9-1-22,0 0 13,2-7 166,-1 5 36,1-5 42,-1 7 641,-1 38-888,0-1-108,0 22-29,-1-13 17,1 1-95,0-12 0,2 1-60,0-3 0,1-2 26,2 28 1,2-32 576,-6-26-582,-1-22 5,-3-2-39,1-4 1,-1-7-10,0-19 1,0-2 113,1 15 1,-1 1-5,1-14 0,1 5 39,-1 9-3428,1 24 3439,0 1-128,1 11-65,-1 7 322,1 3 126,3 19-209,-2 5 1,2 3-121,0 0 1,0 1 20,-1 2 0,1-1-145,3 20 3627,-3-40-3393,0 0-195,-1-19-118,-6-19 182,0-9 1,-1-2 89,-1-10 16,1 4 1,1 4 285,3 13-294,0 3 59,4 27 90,5 17-152,2 8-41,3 6-4,2 3-154,-4-13 1,-1 0-683,5 16-174,0-2-807,-13-30-1409,-2-6 3221,0-1 0,0-4 0,-1 1 0</inkml:trace>
  <inkml:trace contextRef="#ctx0" brushRef="#br0" timeOffset="259396">20362 14161 4681,'9'8'3912,"-3"-1"-1398,-6-7-2094,0 0 224,-7 28-583,2-9 840,-6 24-890,6-16 121,0 0-129,3 0 0,6 3 0,4 0-325,12 4 187,8 18 1511,1-39-1896,3-10 357,14-29 236,-10-3 106,0-13 350,-24-9 152,-20 9-485,-12-3-250,-4 15-382,-14 15 69,19 10-4775,-12 4 5142,21 8 0,-3-3 0,12 3 0</inkml:trace>
  <inkml:trace contextRef="#ctx0" brushRef="#br0" timeOffset="259830">20849 14436 12862,'4'7'2594,"-1"0"-2124,-3-7-2489,0 0-1204,-3 2 2482,3-2 0,-2 3 0</inkml:trace>
  <inkml:trace contextRef="#ctx0" brushRef="#br0" timeOffset="260163">21082 14118 7233,'-6'-6'3047,"1"2"-429,5 4-2397,0 0-344,-23 30 821,17-15-1254,0 18 1,6 3 73,20-8 421,11 18 602,-6-28-440,-1 1 2172,0 11-1694,-7-4-234,-5 2-54,-16-16-95,-3-5-1591,-35 8-4362,3-12 3895,-9 4 1862,16-19 0,26 7 0,0-3 0</inkml:trace>
  <inkml:trace contextRef="#ctx0" brushRef="#br0" timeOffset="260312">21019 14097 11339,'7'11'2580,"-2"-2"-1981,-5-9-1548,73-23-1250,-31 16 131,2-5 0,0 1 351,-12 9 1717,-16 3 0,-8 0 0,-3 0 0</inkml:trace>
  <inkml:trace contextRef="#ctx0" brushRef="#br0" timeOffset="261536">20299 15134 10818,'-1'-11'790,"0"2"-891,1 9 171,82-28-2216,-39 16 0,4 0 2058,-3-2 0,4-1 1,1 1 56,9-1 0,1 1 1,-3 1-984,0 0 0,2 1 369,-5 1 0,9-1 1,-1 0-1,-5 2 550,-10 2 0,-3 1 0,-1 0 0,7-1 1,1 0-1,-9 2 0,11-1 0</inkml:trace>
  <inkml:trace contextRef="#ctx0" brushRef="#br0" timeOffset="261783">20680 15240 12277,'-6'45'681,"1"0"0,0-1 1,0 13-1,1-3-1139,3-2 1,3-5-6322,4 5 6779,23-29 0,-20-16 0,15-3 0</inkml:trace>
  <inkml:trace contextRef="#ctx0" brushRef="#br0" timeOffset="261946">21124 15282 10160,'-11'38'986,"3"-8"-1794,-8 5 0,-3 2 783,2 5-258,-4 14-553,13-23 836,2 25 0,4-35 0,1 18 0</inkml:trace>
  <inkml:trace contextRef="#ctx0" brushRef="#br0" timeOffset="262280">20024 14774 12608,'-10'-3'1918,"1"0"-7578,-37 31 5714,12 1 1,-2 4-1486,-8 5 0,1 3 1665,14-10 1,1 1 0,4-3 0,-6 15 0,15-16 0</inkml:trace>
  <inkml:trace contextRef="#ctx0" brushRef="#br0" timeOffset="262447">19579 14944 13355,'3'9'657,"18"23"0,8 5-909,8 6-2676,-5-4 0,1 2 1158,-6-10 0,-5-4 258,-4-1-560,3 7 2072,-25-21 0,2-7 0,-4-1 0</inkml:trace>
  <inkml:trace contextRef="#ctx0" brushRef="#br0" timeOffset="262664">18584 15028 12473,'4'11'1633,"-13"41"-1669,3-3-2916,-1-14 0,1 2 2759,4 2 0,3-3 1077,3 2-5084,12 19 4200,-2-34 0,0 2 0,-7-19 0</inkml:trace>
  <inkml:trace contextRef="#ctx0" brushRef="#br0" timeOffset="263198">18775 15198 12398,'10'7'1445,"-1"-2"-6808,-9-5 5309,-13 48-80,14-30 1347,-7 37-1376,19-41-19,5-2 789,3-4-996,2-3-1378,21-16 1484,-24-20 283,7-2 3502,-38-25-3365,-2 28 213,0 2 0,-1 1-160,1-2-335,-1-6 7,18 18-3254,4 7 3437,23 1 3,-10 7-19,25 4-35,-20 4-41,24 11 10,-16-3 2,1 2 0,1 5-88,-11-2 0,0 1 109,1-1 0,-2 1 3506,5 24-3318,-24-26-1091,-4 13 964,-3-19-2957,-1 5 2784,2-13-92,3-1 246,1-2 126,22-7-28,-4-8-9,9-2 1259,-12-12-934,-13 10 4320,-28-30-4423,-6 22-132,-16-12-199,-8 20-232,21 11-1391,-4 3 1,0 1 1614,-5 2 0,-5 0 0,29 2 0</inkml:trace>
  <inkml:trace contextRef="#ctx0" brushRef="#br0" timeOffset="266832">19346 9017 6756,'1'8'375,"0"-2"25,-1-6-571,0 0 0,0 0 1</inkml:trace>
  <inkml:trace contextRef="#ctx0" brushRef="#br0" timeOffset="267932">20426 8318 7405,'-6'0'3318,"-12"50"-2553,13-1-638,-3-10 0,1 1-32,6-10 1,1 2 0,1 7 0,1 5 0,1-5-68,-2-8 0,1-1-330,2 13 1,0 6 0,0-10 301,3-4 311,5 16-210,-4-16-90,-2-9 87,-1-6-17,-4-18 659,-1-1-740,3 0 742,3 2-731,3 0-11,5 3-11,0-1-31,37 8-21,-19-4 62,6 1 0,1 0-2,-1-1-422,15 3 420,-14-4-242,7-4 1,2 0 148,3 0 3,2-5 0,-3-2 58,-16-4 37,7-6 59,-19 1 647,11-21-454,-17 12-81,6-19 92,-18 1-257,-3 3-6,-1-16-145,-1 12 0,-1-7 1,0 5 27,1 4 1,0-1 43,0-5 0,0-8 0,0 0 1,0 8 72,1 9 0,0 2 0,1-17 0,-1 2-171,-3-8 174,0 29-65,-3-9 87,2 30-98,-2 1 73,0 2 374,-1 1-278,-17 0 38,7 2-80,-12 4 1,-4 2-18,-3 1-37,7 0 0,-6 2 0,-18 4 0,-8 2 0,9-2 0,-4 0 0,8-1 0,0 0 0,1-1 0</inkml:trace>
  <inkml:trace contextRef="#ctx0" brushRef="#br0" timeOffset="270403">19473 9229 10902,'2'4'437,"-1"0"-157,-1-4-353,-2 29 138,1-18 218,1 24-23,0-29 745,2 1 586,-1-4-1126,-1-1-367,1-2 34,4 13-71,-1-4 1,6 19-26,-5-13-36,4 10-42,1 6-36,-2-9 16,6 10 9,-7-20 53,8 6-109,21 1-70,-8-6 145,5-4 0,1-2-389,8-4 476,0-1 1,8-1-39,5-4 1,7-1 0,-3-1-16,-16 3 0,-3 0 0,5-1-756,10-2 1,6 0 0,-1-1 0,-8 0 737,-3 1 0,-4 0 17,-5 0 0,1 0 0,-3 0-22,0 1 1,0-1-196,3-1 1,3 0 0,-5 0 131,-7 1 1,-1 0 76,23-4 1,-8-2 456,-31 0 51,-14-25-491,-9 12-8,-7-8 0,-1-1-87,2 1 285,-7-19-466,8-5 125,7 26 2790,-5-27-3008,7 39-1628,-7-5 743,6 13-1353,-3 3 2599,2 7 0,3 0 0,-1 0 0</inkml:trace>
  <inkml:trace contextRef="#ctx0" brushRef="#br0" timeOffset="271601">20066 10033 13653,'-2'-11'1666,"1"2"-1666,1 9-1218,0 0 343,37 8 332,-16 0-134,30 8 1055,-17 29 375,-20-23 345,-7 27-642,-19-36 79,-12 5-426,4-7-386,6-2-277,3-2 265,14-4 183,2 1 501,10 13-37,-7-7 71,5 11 607,-12-4-614,-3-1-158,-3 4-1435,-18 14-246,13-19 1417,-9 14 0,17-26 0,3 0 0</inkml:trace>
  <inkml:trace contextRef="#ctx0" brushRef="#br0" timeOffset="271734">20341 10351 13114,'2'10'-3687,"-1"-2"3687,-1-8 0,0 0 0,0 0 0</inkml:trace>
  <inkml:trace contextRef="#ctx0" brushRef="#br0" timeOffset="272033">20616 10012 15957,'-10'-3'829,"-22"31"-1244,31 1 203,-16 14-150,30-12-1407,31 3 1492,-20-14 246,2-1 0,-1-2 104,-10-4 439,1 5 925,-27-1-1437,1-5-62,-18 2-1430,-6-12-259,7-3-1699,-8-5 3450,14-2 0,9 1 0,4 3 0</inkml:trace>
  <inkml:trace contextRef="#ctx0" brushRef="#br0" timeOffset="272150">20659 9991 13424,'7'1'680,"-2"0"-1652,38-19-1077,-17 9 2049,13-5 0,0 1 0,-17 6 0,9 0 0</inkml:trace>
  <inkml:trace contextRef="#ctx0" brushRef="#br0" timeOffset="275385">26882 8763 9754,'8'7'2728,"-1"-1"-2275,-7-6 1105,-31-49-1309,10 3-191,1 8 1,-1-2-32,10 12 0,1-4-251,-6-20 0,-2-11 0,2 6 224,3 11 0,0-1-545,-1-5 1,-2-8 0,1 0 0,2 10 594,4 7 1,1 5 6,-1-11 1,0-2-319,2-2 1,2 3 271,-1-2-91,2 5 1,3 7 28,5 23-22,2-4-155,22 13 0,5 3 141,4 0-4,14-1 0,3 2-849,1 4 814,-18 0 0,5 0-333,0-1 0,7-1 1,0 1-1,-6 0 327,3 0 1,-1 0 24,3 0 1,7-1 0,-1 1-1,-12 0 580,11 0-473,-22 1 0,0 0-437,3 1 1,-4 0 682,1 2 365,22 6-340,-40-1 584,2 5-558,-2 17 0,-2 6-233,-1 5-7,-3 1 0,0 10 0,-2-6 526,-3-13 1,-2 2-549,-2 14 0,-2 11 0,0 1 0,0-10 1263,1-6 0,-1-2-1290,-1 2 1,-1 7-1,0-1 1,1-10-1388,-2 13 1379,3-22 0,-1 0-167,-1 7 1,0-3 611,-1-2 101,0-1 0,-1-5-308,-2-18 476,-6 2-661,-2-3-371,-21 3 0,-6 0-222,-11 1-794,16-5 1,-9 1 0,-2-1 0,4-1 1333,-2-2 0,3-2 0,1 1 0,1 0 0,0 0 0,4 0 0,-3-2 0,0 1 0</inkml:trace>
  <inkml:trace contextRef="#ctx0" brushRef="#br0" timeOffset="277685">26374 9821 9091,'-51'-17'1694,"9"3"-1204,28 16-636,7 1-16,-1 2-121,7 7-173,5 23-46,4 0-35,5 21 290,-1-22-97,-1-2 394,-9 8-13,-4-22-149,-10 11-317,2-29-147,-4-4-272,-2-22 0,9 16 0,-4-13 0</inkml:trace>
  <inkml:trace contextRef="#ctx0" brushRef="#br0" timeOffset="280336">18224 11599 5762,'-34'5'-99,"0"0"0,14-3 1,-12 4-1,0-1 1</inkml:trace>
  <inkml:trace contextRef="#ctx0" brushRef="#br0" timeOffset="280986">6456 14478 10205,'49'6'255,"-4"1"-328,-1-2 1,6-1-31,-1 1 0,4 0 1,-1-1-1030,-7 0 1,-1-1 0,3-1 1103,-2 1 1,2 0 0,4-1 0,6 0 49,-8-2 1,7 0 0,4-1 0,3 0 0,-1 0 0,-1-1-1,-4 1 1,-6 1-254,11-1 1,-8 1-1,0-1 1,8 1-67,-13-1 1,6 0-1,4 0 1,3 0-1,1 0 1,-2 0-1,-4 1 1,-4 0-1,-8 0 417,19 3 0,-10 1 0,-3-1 0,-4-1 0,-3-1 0,-3 1 0,-3 3 0,0-1 0</inkml:trace>
  <inkml:trace contextRef="#ctx0" brushRef="#br1" timeOffset="316114">14841 9690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4:59:11.97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2773 6794 5963,'-2'-7'185,"1"1"-241,1 6 1148,0 0-1092,3 1-8,-1 0-37,7 3 45,-6-1-8,2 3-650,-5-2 238,0-2 420,0 2 0,0-2 0,0-1 0</inkml:trace>
  <inkml:trace contextRef="#ctx0" brushRef="#br0" timeOffset="970">2773 6583 6428,'-1'-5'2618,"0"0"-1086,1 5-606,-2 20-615,2-5-22,0 18-71,2 4 0,1 1-218,0 1-148,0 0 0,0-2 92,0-12 3,0-4 5,1-3-803,8 0 753,-4-12-585,13-10 81,-10-12-70,7-12 212,2-13 1,0-3 395,-1 2-56,0-2 0,-1 4 179,-10 17 303,-1 5-253,-2 3 1002,-1 5-629,-2 10 537,0 17-784,1 5 86,1 15-125,6 19 0,2 4-178,-6-30 0,0 1-361,3 15 1,2 7-1,-2-8 416,0 3 35,-2-19 0,-4 2 102,-6 3 1,-3-3-130,-1-1-81,-13 16-8,-2-43 8,4-3 2,-9-21 1,2-6 76,8 4-79,-3-7 0,5 0-56,14 9 855,9-5-1471,31-5-1699,3 5 786,13 3 891,-5 13 0,-31 7 0,3 0 1</inkml:trace>
  <inkml:trace contextRef="#ctx0" brushRef="#br0" timeOffset="1152">3260 6900 10491,'11'2'-35,"44"-7"1,-43 3 0,35-5 0</inkml:trace>
  <inkml:trace contextRef="#ctx0" brushRef="#br0" timeOffset="1650">3556 6689 8965,'9'10'952,"-4"23"0,-4 4-1413,2-10 461,-3 10 0,3 1-33,12-9-4,-3-10-545,23-6 347,-20-16 42,17-20 190,-23-1 8,1-20 1,-1-2 103,-2 10-106,0-6 0,0 5-84,-4 27 337,1 1 508,13 40-711,-6-9-52,4 11 1,0 3-465,1 5 460,-6-14 1,2 3-57,8 25 0,-2 0 96,-1-2-293,0 0 0,-5-5 438,-13-23-224,-5-4 277,-3-4 1101,-32 4-1121,22-14 37,-26-10-252,37-8-462,11-40 353,7 29 341,14-22-994,1 24-313,-5 6 1075,18-18 0,-25 22 0,7-9 0</inkml:trace>
  <inkml:trace contextRef="#ctx0" brushRef="#br0" timeOffset="1866">3387 6562 12258,'-16'-3'1932,"4"1"-1215,12 2-255,35 7-381,-10-5-1357,17-1 0,13-1 0,-7-1-2252,11-2 2928,-16-1 1,6 0 0,-13 0 0,-14 0 0,-4-1 0</inkml:trace>
  <inkml:trace contextRef="#ctx0" brushRef="#br0" timeOffset="3102">4233 6414 3183,'19'43'229,"0"0"1,0 0 0,4 10 0,-3-1-180,-4-5 0,-4-1 27,-2-12 0,-5 2 819,-4 8 0,-4 9 0,-3 1 0,-3-5-1269,-6-3 1,-4-4 0,1 2 33,4 4 0,1 4 1,-1-1-1,-5-9 339,-17 3 0,-6-10 0,2-11 0,3-5 0,2 2 0,-16 2 0</inkml:trace>
  <inkml:trace contextRef="#ctx0" brushRef="#br0" timeOffset="3400">2476 6646 10326,'0'-11'2769,"-34"59"-2029,18-8-2029,10 4 1,1 15-1,3 2 1,3-9 1230,6-5 1,6-1-150,4 4 0,4 8 0,3-1 0,2-12-1070,7-11 0,6-7 1277,7 2 0,5 0 0,-7-6 0,-15-8 0,-3-3 0,10 1 0,1 0 0</inkml:trace>
  <inkml:trace contextRef="#ctx0" brushRef="#br0" timeOffset="3802">4635 6244 11815,'-8'-6'-193,"1"1"213,44 0-681,21 19 608,-4-5-20,-3 19 25,-49 9 1318,-21-1 0,-4 0-964,6 7-168,-8-10 1,4-6-136,17-21 100,4-1 200,36 4-357,4-4-129,-4-1 0,1-1-613,14-1-433,-4-4 1229,-8-2 0,-21 2 0,3-2 0</inkml:trace>
  <inkml:trace contextRef="#ctx0" brushRef="#br0" timeOffset="5001">2096 6731 7039,'11'9'4911,"-2"-2"-4368,-9-7 480,0 0 124,-38 13-1029,12-1-605,-13 4 1,-2 2 531,-4 3 94,8-4 0,-5 2 0,5-3-212,-8 4-3,2-1 1,7-4-284,26-10-243,11-2 536,32 0 0,13-3 13,3 1-579,-7 1 0,8-1 1,-7 1 333,-12-2 0,-1 4-614,10 11 0,5 6 0,-9-1 923,4 8 109,-7 9 1,-13 2 271,-35-12 179,-15 7-523,-1-13 1,-8 2 0,5-3 213,8-4 0,0 1 4,-12 6 0,-5 3 0,9-4-186,5-1 99,-2 4 572,30 10-679,11-18-27,13 0 0,7-3-45,23-8-37,-16-5 1,7-4 36,1-7 0,7-6 0,0-1 0,-9 4 0,-6 3 0,-2 0 0,16-8 0,1-1 0,0 1 0</inkml:trace>
  <inkml:trace contextRef="#ctx0" brushRef="#br0" timeOffset="6151">3831 6223 8508,'6'1'1269,"-1"0"-314,-5-1-264,-14-37-545,10 5 44,-10-23-134,17 15-11,7-2 0,4-2-135,1-1 23,2 7 0,4-6 0,-1 7-15,11-5 61,-2 11 1,10-7 0,2-1 0,-6 7 74,-2 4 1,2 1-574,4-1 1,6-6 0,1 2 0,-7 7 467,-5 7 1,-2 4-19,9-5 1,5 2-581,2 7 0,4 2 1,-6 2 341,-11 0 0,0 1 5,12 1 1,5-1-1,-10 2 266,-11 3 36,4 0 381,-10 0 1881,-14 0-2262,3-1-658,-16 0 64,-2 0-167,-7-3 1,5 2 0,-2-1-1</inkml:trace>
  <inkml:trace contextRef="#ctx0" brushRef="#br0" timeOffset="6372">4657 5249 9906,'-12'-3'2231,"3"0"-2043,46-3-194,-13 4-222,32 4 0,4 3 191,-17 3 27,2 1 1,-6 4 110,-22 15 36,-9-6-143,-21 15 1,-7 2-583,-1-5-171,-5 2 0,-1-3-1038,3-9-3605,1-4 5402,-1 1 0,13-11 0,0-2 0</inkml:trace>
  <inkml:trace contextRef="#ctx0" brushRef="#br0" timeOffset="7703">5694 4974 8900,'-7'-2'1706,"2"0"-1051,-29 6 1156,-6 8-1811,-6-2-182,6 8 93,31-10-300,0 24 389,10-17-126,10 22 89,3-23 29,9 4-583,26 11 182,-17-6 370,-6-6 0,-4 2 439,-9 8 885,-48 13-1013,14-19-264,-31 6 4,24-24-267,7-1 255,-13-24 0,23 17 0,-4-18 0</inkml:trace>
  <inkml:trace contextRef="#ctx0" brushRef="#br0" timeOffset="8402">5757 5101 11530,'11'7'725,"-2"-2"-464,-1 33 1,0 8-354,12-10 43,-10 13 0,5-8-1166,31-44 814,-29-9-19,15-20-81,-21-4 501,-5 8 2083,3-25-1775,-6 35-308,0-7 370,7 61-3762,-5-15 3336,7 26-278,-4-21 278,-1-8-605,6 6 281,-6-19-774,6-10 496,-8-11 320,7-21 1,0-4 603,-1 9 29,1-6 1,1 4-131,-6 24 664,14 15-695,-8 15-128,9 18 30,-11-5 3506,0 19-3469,-7-33 117,1 11 476,-5-28-512,0-2-462,-1-5-1868,2-44 2014,2 21 120,1-6 0,2 1 143,4 11 2382,32 2-2147,-23 22 9,29 21-256,-33 3-1977,-1 19 1,-3 1 1271,-6-10-529,0 5 0,-6-7 1145,-11-24 0,4-3 0,0-5 0</inkml:trace>
  <inkml:trace contextRef="#ctx0" brushRef="#br0" timeOffset="9103">6392 5186 8217,'7'9'2579,"-2"-2"-3066,-5-7-112,0 0 596,5-9 893,16 8-884,-5-5 41,11 13-47,-13 4-16,1 1-113,18 27 129,-20-21 0,12 19-1288,-26-22 440,-5-7 0,3 2 0,-2-7 0</inkml:trace>
  <inkml:trace contextRef="#ctx0" brushRef="#br0" timeOffset="9452">6794 5186 10502,'-10'-4'1870,"1"0"-1452,9 4 88,0 0-1393,2 53 360,5-37-581,11 39 598,-1-51-336,19-28 1065,-24 11 100,8-21-19,-22 20-62,-2 0 25,-3 1 0,-24-6-1327,13 11-76,-13-2 292,18 15 0,8-2 0,1 1 0</inkml:trace>
  <inkml:trace contextRef="#ctx0" brushRef="#br0" timeOffset="9719">7218 4974 11952,'-8'-10'2339,"2"2"-2062,-23 10 0,-3 8-366,14 3 0,-15 4 1,3 4-1,28 7 10,11 18 1,3 3 16,-1-5 21,9 12 1,0-2 4,-5-19-1316,-4 6 1,-3-2-589,-8-16 1940,-8 18 0,2-39 0,-2-2 0</inkml:trace>
  <inkml:trace contextRef="#ctx0" brushRef="#br0" timeOffset="9868">7027 5271 287,'4'-8'4690,"-2"2"-1885,-2 6-2088,0 0-5469,99-43 4752,-52 25 0,7-5 0,-4 2 0,-28 14 0</inkml:trace>
  <inkml:trace contextRef="#ctx0" brushRef="#br0" timeOffset="10170">7578 5038 10897,'-12'-11'2159,"3"3"-1366,-30 25-939,29-9-5,-29 14 70,39-13-91,3 0-959,36 23 1030,-19-17-94,12 6 1,1 3 340,-1 23 142,-6-17 140,-21 16-122,-20-38-1814,-14-2 0,-3-4 1508,8-8 0,-23 4 0,43-6 0</inkml:trace>
  <inkml:trace contextRef="#ctx0" brushRef="#br0" timeOffset="10953">7874 5059 6691,'6'-1'2391,"-1"0"-923,-5 1-1166,-15-5 2280,-28 26-2537,12-16-39,-16 25-87,39-21-679,2 8 634,9-11 0,4 5-112,9-9 148,-2-1-181,38 9 234,-22 6 35,18 5-1,-25 15-18,-16 9 0,-3 2 82,4 8-316,-6-1 0,-2-2 400,-3-21 24,3 6 0,1 2-169,7-2-190,0-3 0,6-7-116,35-38 245,-22 4 73,-6-15 1,-7-6-13,-18 1 277,-18-13 0,-5-1-131,3 11-6,-7-4 0,1 5 31,16 21 214,-5-4-774,13 7 59,5-8 220,7 4-1473,20-11 0,4-3 715,3-4 473,-2 5 0,-3 0-291,-7 1-53,-11 6 739,-4 2 0,-2 5 0,-3 3 0</inkml:trace>
  <inkml:trace contextRef="#ctx0" brushRef="#br0" timeOffset="11253">8107 5186 7464,'-1'-12'4928,"1"3"-4721,-5 35-154,9-4-53,-5 14-224,26 6 118,-14-28-68,11 8-296,-15-28-2672,13-44 2949,-10 23 235,1-6 0,-2 0 249,-5 13 2949,1-4-2677,-4 21 33,0 12-669,0 15-792,16 27 230,-7-22-1877,23 10 1627,-18-34 37,16-7 0,-21 0 0,5-5 0</inkml:trace>
  <inkml:trace contextRef="#ctx0" brushRef="#br0" timeOffset="11552">8488 5080 6957,'-6'0'5026,"2"0"-4581,4 0 998,-33 48-1628,24-28-72,-8 13 1,4-1-71,18-14 103,3 3-574,19-15 697,-13-7-90,14-15 200,-21 1 192,4-18-75,-7 22-8,3-7 145,-5 19 45,0 2-8,3 3-138,14 34-271,-9-19-597,11 23-358,-13-29-1604,0 1 1820,-2-6 0,-2-1 0,-3-7 0</inkml:trace>
  <inkml:trace contextRef="#ctx0" brushRef="#br0" timeOffset="11804">8594 5165 6792,'11'5'1312,"3"21"0,-2 4-1366,0 0 55,-1 0 1,-1-1 446,-1-9-515,-9-23 120,-3-18-83,8-14 1,1-3 29,-1-8-742,3 8 0,3 5 742,0 15-64,1 5 64,24 3 0,-24 6 0,17 1 0</inkml:trace>
  <inkml:trace contextRef="#ctx0" brushRef="#br0" timeOffset="12120">8848 5249 7988,'7'12'2872,"-1"-3"-2796,-6-9-2655,43-24 2705,-29 0 185,27-10 2819,-61 4-2939,8 23 274,-22 7-278,22 10 30,2 21 0,2 4-217,2-7-63,2 4 0,3-2-35,6-15-84,3-3-260,1-3-9389,38-11 9800,-23-4 1,21-4 0,-36 3 0</inkml:trace>
  <inkml:trace contextRef="#ctx0" brushRef="#br0" timeOffset="12374">9165 5101 11678,'-6'-3'2834,"1"0"-2422,5 3 159,0 0-162,-34 17-1193,15 18 437,-14-5-947,42 16 1013,8-34 172,16 8 0,2 0 227,-12-5 292,4 3 1,-5 0 81,-19-6-998,-51 21 506,-5-24 0,23 3 0,0-2 0,-10-11 0</inkml:trace>
  <inkml:trace contextRef="#ctx0" brushRef="#br0" timeOffset="13004">5609 6032 8968,'38'-9'4384,"-10"0"-3975,20 4 1,6 1-998,-20 1 0,7-1 844,-4 0 0,10 0 1,7-1-1,5-1 0,4 0 1,2 0-1,0 0 0,-3 1 1,-3-1-647,-7 1 0,-1 1 0,-2-1 1,0 0-1,1 0 0,2 0 0,2 0 1,4 0-1,5-1 388,-17 2 1,3-1-1,3 0 1,2 0-1,3 0 1,1-1-1,2 1 1,2-1-1,0 0 1,1 0 0,0 0-1,0 0 1,0 1-1,-1-1 1,-1 0-1,-1 0 1,-2 1-1,-1 0 1,-3-1 0,-3 2-1,-2-1-126,18-1 0,-5 0 0,-2 0 1,-3 0-1,-2 1 0,0 0 1,0-1-1,1 1 0,2-1 1,3 0 108,-7 1 1,2-1 0,3 1 0,1-1 0,1 0-1,1 0 1,-1 1 0,0-1 0,-2 0 0,-3 1-1,-2-1 1,-4 1 0,-4 0 0,-4 1-153,23-4 0,-9 2 0,-5-1 1,-3 1-41,1 0 0,-4 0 0,1-2 211,13-6 0,1-3 0,-12 2 0,-1 1 0,-1-14 0</inkml:trace>
  <inkml:trace contextRef="#ctx0" brushRef="#br0" timeOffset="13157">9843 5609 15249,'10'7'-7074,"-2"-2"6371,-8-5 0,0 0 0,0 0 0</inkml:trace>
  <inkml:trace contextRef="#ctx0" brushRef="#br0" timeOffset="17305">7366 6138 6675,'5'3'-9,"-1"-1"9,-4-2 770,6-1-378,-4 1-146,3 0 748,-4-1-355,-1 1 44,-12-2-319,-1 2 227,-16-1-227,9 2 205,-8 8 1,-2 3-452,7-1-86,-4 5 0,3 2-99,15-5-101,14 33 168,3-26 0,13 20-5,4-22-25,0-4 1,3 2-43,-1 1 1,0 0 71,3 2 0,-1 0-6,3 8 990,-30 8-813,-8-21-26,-16 11 124,2-21-9,-2 0-187,-1-1-209,-9-3 1,-1-2-215,1 0-730,-6-3 0,3-5 1080,16-23 0,-2 14 0,17-8 0</inkml:trace>
  <inkml:trace contextRef="#ctx0" brushRef="#br0" timeOffset="17671">7789 5990 10281,'-44'2'2366,"17"2"-1839,-27 3-379,28 4 1562,-6 11-1912,11-4-252,11 11 1,6 3 408,6-7-46,7 5 0,5-4-192,8-14-444,22-3 1,4-1 611,-5-1 471,2-2 1,-1 0-391,-5 7 37,-14-2 294,6 16-56,-22-11 392,-10 14-356,-8-13 522,-23 11-631,6-10-724,-12 2 0,-2 0-3883,3-3 4439,3-3 0,5-3 0,16-7 0,7-3 0</inkml:trace>
  <inkml:trace contextRef="#ctx0" brushRef="#br0" timeOffset="19410">7239 6816 14075,'41'-8'188,"1"0"1,2 0 0,2-2-189,-6-1 0,3-3 0,6 0-1639,-3 3 1,9-2-1,3 1 1,0-1 0,-4 2-1,-8 1 236,-3 1 1,-6 1 0,5-1 1326,10-1 1,10-3-1,0 1 1,-7 1 0,-17 4-1,-11 4 1,-6 0 0</inkml:trace>
  <inkml:trace contextRef="#ctx0" brushRef="#br0" timeOffset="21190">8086 5927 8528,'21'21'2313,"-3"-4"-1904,-18-17 47,4 41 79,-1-15-341,0 3 1,1 4-302,3 4 0,1 1 212,1-3 1,0 0-1149,2 7 0,0 0 1085,-2-8 0,0-4-25,3 12 19,-2-1 216,-2-3 0,0 1-210,2 11-594,-3-16 1,-1-2 520,0-6 380,-2-12-361,0-5 2167,-1-3-2101,-2-4 88,-1-2-136,2 0 170,6-2-176,0-1 1421,15-5-1601,5-2 1,4-1 53,0 1 0,1-1-879,7-2 0,1 0 911,-9 3 0,0 1-74,2 1 0,3-2-429,19-3 0,2-2 416,-11 3 1,-1-1 94,6 0 1,-6 0 57,-8-1 190,-19 2 45,-8 2 454,-5-15-537,-19-12-127,1 0-121,-10-9 116,8 14-1396,-1-9 0,1-3 1399,-2-4 5,3 5 0,0 2-710,3 9 811,1 2 378,-6-7-473,4 10-151,-5-4 0,1 0 145,4 9 2283,-11-22-2317,20 38 2976,1 1-2634,1 3 596,0 1-663,-3 1-291,-2 1-109,-3-1 94,-8 2 65,2 1 6,-25 2 56,-11 1-57,0 1-5,-4-1-89,6 1-3502,11-1 3201,-2 2 1,-3 1-751,12-3 0,1 1 420,-6 1 1,-1 1-880,0 0 1,2-1 1598,2-1 0,-4 2 0,28-8 0</inkml:trace>
  <inkml:trace contextRef="#ctx0" brushRef="#br0" timeOffset="24307">8530 6096 10242,'10'1'4099,"-2"1"-3936,-8-2 24,0 0 144,-10 1-499,-12 6 168,-4 0 0,-9 7-79,-5 4-145,-12 10 143,13-5 73,2-2-143,28-15-471,8-3 729,12 4-79,-1-1-28,14 11-26,8 14-32,-2 9 17,-10-14 0,-2 2-15,-2 0 0,-2-2 0,3 7 56,-1-6-8,-14-23-76,0-3 230,4-1-146,0-1-9,10-2-44,-4-1-959,21-11 721,-17 7 11,13-5-148,-20 8-771,0-1-1959,-4-3 3158,0 2 0,-4 0 0,-1 6 0</inkml:trace>
  <inkml:trace contextRef="#ctx0" brushRef="#br0" timeOffset="24492">8361 6392 7531,'-1'-9'4111,"1"2"-3840,0 7 933,0 0-1366,38-16-171,-18 8-776,10-5 0,3 0 1109,8-2 0,-13 5 0,-3 1 0</inkml:trace>
  <inkml:trace contextRef="#ctx0" brushRef="#br0" timeOffset="25222">7557 7197 456,'-1'6'4306,"0"-1"176,1-5-3985,-27-7 760,7 10-1139,-18-3 16,15 13 838,-1 9-614,-4 14-761,8-2 286,6-2 2043,26-13-2422,37 2 370,0 1-189,-12-7 0,0 1 80,12 12 739,-18 11-243,-20-15-54,-17 4 314,-20-16-311,4-4-204,-10 0-667,-18-8-4170,17-16 3207,-8 4 1624,27-18 0,13 21 0,1-3 0</inkml:trace>
  <inkml:trace contextRef="#ctx0" brushRef="#br0" timeOffset="25557">7895 7091 4781,'-10'-6'2218,"3"1"711,-35 34-2358,22-13-379,-7 3 0,2 1 1104,8-2-1296,4-2 25,15 21-380,13-14 2923,8 11-2979,20-18 325,-11-7 1,1-1 43,12 5 42,-11-2 0,-4 1 98,-15-1 520,-1 10 791,-51 15-1471,-8-6-316,7-9 0,-2-3-2956,9-11 1,3-3 3333,-6-2 0,17-6 0,16 1 0</inkml:trace>
  <inkml:trace contextRef="#ctx0" brushRef="#br0" timeOffset="26892">8213 6964 3237,'3'6'2483,"0"-2"-807,-3-4-2006,0 0 327,2 10 683,-1-6-582,2 9 273,-2-8 21,0-1 2396,-1 2-2132,1 4-340,0 3-53,1 8 289,3 15-435,0-3-303,2 7 1,1 5 124,-1-13 1,-1 0 57,2 8 0,1-1-27,-2-6 1,-1-1 63,1 24 157,-2-8-191,-3-9 36,-3-25 62,0-11-19,3-1 47,8-2 386,2 1-512,10-3-187,18-8-71,9-5 0,5-2 169,-4 2 1,2 0-1043,-11 2 1,2 0-1,-3 1 1166,5 0 0,-4 3-35,-9 2 0,-1 1-1183,-2 0 0,2 0 1024,22-1 1,-1-1 112,-22 2 1,-1 1 307,12 0 0,-7-3 225,-23-5 152,-48-30-721,19 18 1,-1-1 847,-7-7 1,-1-2-1171,4 0 1,1-2-1,3 3 363,3 5 1,-1 0-60,-5-11 0,-2-5 1,2 5-37,2 6 0,1 3 325,-1-3 1,1 2-89,-11-7-14,13 28-76,-5 3 213,4 7-288,-8 7 14,-28 17 31,26-11 1,0 1-7,-7 3 0,0 0-28,-17 9-1986,-1 3 1020,14-7 565,5 0 0,2-2 1,10-6-1,-9 7 1</inkml:trace>
  <inkml:trace contextRef="#ctx0" brushRef="#br0" timeOffset="27095">8319 7027 7386,'11'12'4328,"-2"-3"-3502,-9-9 1790,0 0-2840,74-14 20,-39 6-588,19-3 1,0-1-558,-17 2-4602,16-3 5951,-34 9 0,1 1 0,-18 3 0</inkml:trace>
  <inkml:trace contextRef="#ctx0" brushRef="#br0" timeOffset="27257">8573 7027 7039,'6'5'3875,"0"-1"-3167,-6-4 941,0 0-453,11 54-1033,3 2-253,-4-12 1,1 1-2430,0-4 0,-1-4-474,-1-2 2993,-1-5 0,-8-28 0,0-2 0</inkml:trace>
  <inkml:trace contextRef="#ctx0" brushRef="#br0" timeOffset="27957">8149 8149 10272,'4'6'744,"-1"-1"1156,-3-5-3516,0 0 1616,9 15 0,-7-11 0,7 11 0</inkml:trace>
  <inkml:trace contextRef="#ctx0" brushRef="#br0" timeOffset="28092">8276 8530 10858,'-14'42'-2207,"3"-6"-4775,12-28 6982,4 3 0,-4-5 0,4 0 0</inkml:trace>
  <inkml:trace contextRef="#ctx0" brushRef="#br0" timeOffset="28194">8276 8678 6876,'6'17'7174,"-1"-4"-7291,-5-13-1718,0 0 772,-1 7 0,0-5 0,0 5 1</inkml:trace>
  <inkml:trace contextRef="#ctx0" brushRef="#br0" timeOffset="29774">5673 6159 10152,'-6'-3'2173,"2"0"-1269,4 3-290,-39-15-498,16-2 0,-2-4-501,-11-4 1,-2-6 329,7-3 0,1-7 0,3 3-1486,0-1 1,3-3 1475,3 0 0,-1-7 0,1-2 0,3 3-22,3 0 0,4 1 0,-1-1-657,-4-9 0,0-2 0,3 2 695,4 11 0,2 1 1,1 2 37,2 2 1,0 0 0,1 0 100,0-7 1,1-1 0,0 2-10,0-11 1,-1 3-316,2 3 0,1 8 234,0 17 2110,0 11-934,0 1 1918,0 5-2800,0 2-241,0 8-3,2-1 516,27-1-585,5 0 1,5-1 5,-2 0 1,3 0 564,9-1 1,7-1-1,-4 0-574,-1 0 0,4-1-614,-6 1 0,7-1 0,5-1 0,3 0 0,-2 0 583,-6 1 1,2-1 0,1 1 0,0-1 0,-1 0-1,1 0-377,-1 0 0,-1 1 0,-1-1 0,2 0 0,1 0 0,2 0 419,-5 0 1,3 0 0,2 0 0,0-1 0,0 0 0,-2 1-1,-4 0 1,-4 1-22,11-2 1,-7 0 0,0 1-1,7-1-434,-10 1 0,6 0 0,4-1 0,2 0 0,0-1 1,-3 2-1,-3-1 0,-6 2 298,10-2 1,-7 1 0,-1 0 0,7-1-14,-8 2 1,6-1-1,2-1 1,2 0 0,-3 1-1,-4 0 1,-8 1-255,9-1 1,-9 1 0,3 0 105,3-1 1,4 0 0,-2 0 0,-6 1-40,0-1 0,-3 0 377,-3 1 0,2 0 1,-8 0 2014,7-1-173,-1 0-1053,-37 6 1585,-7 1-1077,0 0 345,4 16-1275,3 19-377,3 1 0,3 9 0,-1-2-1,1-2 1,1 2-234,1 1 0,2 5 0,0-7 194,0-8 1,1-4-962,1 2 0,2 0 986,1-1 1,0-1 13,1 0 1,0 0-661,-1-3 0,2 3 669,6 6 1,2 5-1,-2-2 221,-1 0 0,-2 0-228,0-4 0,0 2 0,-4-1 313,-7 3 1,-5-5-261,-3 1 10,-4-4 0,-1-2-57,-3-2 1656,0 17-1662,0-19 1692,0 17-2101,-7 3 409,-24 6 0,16-15 0,-15-12 0</inkml:trace>
  <inkml:trace contextRef="#ctx0" brushRef="#br0" timeOffset="32845">10583 5948 10698,'6'5'1400,"-1"0"-1336,-5-5 776,0 0-35,5-2-257,2 9 175,11 17-552,-1 26-3493,0 5 3323,-9-1 0,-2 0-211,-1 0 72,-1-6 1,0-3 28,0-14-1092,5 9 47,-3-24 735,12-1 0,-12-11 0,7-3 0</inkml:trace>
  <inkml:trace contextRef="#ctx0" brushRef="#br0" timeOffset="33194">10880 6223 7019,'4'0'2058,"-1"0"-284,-3 0-1819,41 11 111,8-8-525,-13 0 0,1-2-124,15-6 112,-18-14 970,-27-9-309,-4 7 566,-33-7-465,8 22 62,-13 3-2180,4 15 3066,-4 19-1061,5 5-52,8 1-124,16-10-2,5-10-170,9 4-623,24 5-8,-6-8-14,17-2 1351,-10-18-3302,-1-6 1998,0-1 1,-14 0 0,-11 4-1</inkml:trace>
  <inkml:trace contextRef="#ctx0" brushRef="#br0" timeOffset="34060">11451 6181 6739,'6'1'1495,"-2"0"1176,-4-1-1834,-10-7-475,5 5 10,-10-6-246,9 7-17,-1 1 45,2 0-42,-4 0-126,-10 8 11,6-2 3,-5 5 6,10-4 257,-2 5-154,2-2 1,-5 14-154,9-14-55,-3 11 54,7-14 39,3 2-16,6-1 22,-2-2 3,4-1 33,-2-2-2,-2-1-71,4 1 1,1-1 39,1 1-3,5 0-37,-5-2-24,0 0 61,-4-1-70,2 0 123,-1-2 154,-2 0-105,-3-2-99,-5 0-3,1-1-3774,-1-9 3424,0 5 14,-1-8-8,0 7 52,0 0 85,-1 0 42,1 0 67,0 1-140,1-1 286,-1 2 3444,1 2-3399,-1 2 206,1 4 399,2 7-508,1-2 17,6 13-123,-3-6-56,5 5-22,-3-5-3409,14 12 3403,-9-11 0,14 8-118,-17-16 45,3 0-134,-4-4-4108,14-8 4315,-8-3 0,5 1 0,-14 0 0</inkml:trace>
  <inkml:trace contextRef="#ctx0" brushRef="#br0" timeOffset="34376">11663 6096 1539,'13'3'2923,"-3"0"157,-10-3-1262,0 0-261,-17 26-1485,11-14 18,-13 21 655,15-21-871,3 8 2663,3-9-2646,11 15 39,-2-16-39,15 11-3471,3-1 3580,-6-3 0,2 2-427,-14-6 570,-5-3 92,-2 0-277,-31 5-454,13-9-2094,-26 6-216,27-15 2806,-1-2 0,10 1 0,1 1 0</inkml:trace>
  <inkml:trace contextRef="#ctx0" brushRef="#br0" timeOffset="34577">11853 5969 10457,'11'1'3756,"-3"0"-2583,0 41-1173,-2-18-240,0 5 1,1 2 113,2 1 2,1-3 1,0 1-1033,5 16-71,-5-14 1,-2-2-776,-1 2 2037,-11-5 1,2-19 0,-5 0-1</inkml:trace>
  <inkml:trace contextRef="#ctx0" brushRef="#br0" timeOffset="34745">11811 6202 9833,'6'0'3803,"-1"0"-3019,-5 0-891,41-11-828,-7 1 341,-5 2 0,2 0-3317,19-7 3911,-12 7 0,-10 2 0,-7 3 0</inkml:trace>
  <inkml:trace contextRef="#ctx0" brushRef="#br0" timeOffset="35194">12573 6011 8270,'9'3'2980,"-1"-1"-1600,-8-2-1072,0 0 242,-47 11-298,29-3-174,-12 2 0,3 2-447,17 12 237,12-2-121,4-3 71,21-5-78,6 2 204,-5-1 53,3 6-33,-18-6 173,-2 7 62,-6-5-2916,-29 17 2790,9-22-143,-28 8-317,28-18-1170,-5-4 1557,13-15 0,1 11 0,4-11 0</inkml:trace>
  <inkml:trace contextRef="#ctx0" brushRef="#br0" timeOffset="36113">12806 6033 3618,'0'6'6379,"1"-1"-3840,-1-5-2509,0 0-282,-25 28 250,17-16 317,-21 28-494,25-27 204,6 7-114,3-13 861,10 1-898,-3-6-56,11-1-56,13-8 157,-11 5-146,11-5 146,-25 7 143,1 7 237,-11 32-254,-2-10 67,-4 4 0,-1 1-19,-1 0 105,-2 23-152,9-27 1,1 0-47,2 13-6,10 10-22,-3-38-8,8 2-194,-1-13 166,-5-4 11,-1-10-40,-11-6-86,-4-5-93,-7-15 351,-15-17-6,0 7-73,0 4 98,12 26-98,10 11-1078,6-5 523,8-1-27,3-4-267,13-3 155,18-8 585,-14 8-311,16-10 47,-31 14 208,-2 0-246,-10-15 411,-5 16 322,-8-17-3,3 20 566,-4-3 436,5 8-1038,1 2-129,3 2 67,2 1 532,3 6-229,14 24-530,-6-11-103,15 19 109,-16-27-45,8 2-271,0-9 196,-3-3-342,9-20 179,-14 2-372,8-22 299,-8 1 448,-3 7 653,0 0-235,-6 24-29,0 2-97,0 4 711,0 7-961,1 0-218,6 19 3,-2-10-182,9 15-1605,5-10 538,-2-5 280,4-5 1050,1-11 0,-13 0 0,6-2 0</inkml:trace>
  <inkml:trace contextRef="#ctx0" brushRef="#br0" timeOffset="36460">13483 5969 2719,'6'-3'4239,"-2"0"-682,-4 3-3487,-38 37-179,27-21 41,-9 10 1,2 1-25,17-12 547,6 8-1661,8-8 987,-2-5 177,8-5-249,-11-9 1063,4-9-1391,-3-12 555,0 0 848,0-1-48,-6 14 1126,3 12-1498,-2 6-249,6 12-123,-3-6-99,2 5 26,0-6-3940,15 6 4021,-7-14 0,5 7 0,-14-13 0</inkml:trace>
  <inkml:trace contextRef="#ctx0" brushRef="#br0" timeOffset="36994">13674 5927 7176,'10'10'3592,"-2"-1"-3099,-8-9 252,0 0-681,17 43-179,-6-24 62,10 29 53,-13-36-92,-5-6-606,-2-2 343,-3-3 8,-4-6 293,0-2 54,-2-6 110,4 0 1063,1-25-829,2 18 309,5-20-438,0 31-33,8 0 76,12 13-258,-3 0 5,30 15-5,-13-5-18,1-4 0,1 0-18,3-2 27,13-3-335,-26-12 271,-9 1 37,7-10-180,-17-6 216,-4 3 529,-23-8-383,1 19 367,-20 0 464,2 26-680,6-5-84,-1 15-124,19-10-3444,3 0 3355,3-1-9,2 0-279,21 16 162,-8-16-1120,39 13 937,-25-24-1346,28-3 1655,-11-16 0,-14 8 0,-3-8 0</inkml:trace>
  <inkml:trace contextRef="#ctx0" brushRef="#br0" timeOffset="38262">14817 4657 7019,'2'6'963,"0"-1"1149,-2-5-1224,0 0-87,10 49-71,-5-8-605,0 6 0,1 16 0,-1 3 1,0-9-578,-2-14 0,-1-5 0,1 6 484,0 8 0,1 9 0,0 3 0,0-4 0,-1-8 6,0-9 0,0-5 1,1 3-24,-1 4 0,2 3 1,-1 2-1,1-1 6,0-1 0,1 0 0,0-2 0,0-1-47,-1 1 0,1-2 0,0 0 1,1 7 1,0 1 0,1-9-99,3 0-75,0-7 128,1-7 54,0-6 167,24 6-73,-11-16 7,7-2 1,2-5-33,10-7-84,2-5 1,12-2 97,-16 2 0,7-2 0,3-1 0,0 1 1,-4 0-322,-3 0 0,-2 1 1,0 0-1,3 0 246,8-1 1,3-1 0,3 0 0,-2 0-1,-3 1-23,0 2 0,-3 0 1,-2 0-1,-1 1-359,4 0 1,-3-1 0,2 1 246,-5 0 1,2 1 0,0-1 0,1 0-1889,3-1 1,3 0 0,-4-1 0,-5 2 2030,0-1 0,-3 0 0,7 0 0,3-1 0,-21 2 0,-28 2 0</inkml:trace>
  <inkml:trace contextRef="#ctx0" brushRef="#br0" timeOffset="38462">15727 4868 15221,'5'12'512,"0"-3"-1178,-5-9-6203,0 0 6869,-11 15 0,8-11 0,-8 12 0</inkml:trace>
  <inkml:trace contextRef="#ctx0" brushRef="#br0" timeOffset="38614">15198 5694 6868,'0'0'0</inkml:trace>
  <inkml:trace contextRef="#ctx0" brushRef="#br0" timeOffset="38747">15790 5969 9903,'54'9'0,"-12"-2"0</inkml:trace>
  <inkml:trace contextRef="#ctx0" brushRef="#br0" timeOffset="38895">16171 5609 7252,'11'10'1311,"-3"-3"483,-8-7-4387,0 0 2115,5-12 0,-4 9 1,5-9-1</inkml:trace>
  <inkml:trace contextRef="#ctx0" brushRef="#br0" timeOffset="39061">15896 5016 14025,'-2'-10'-61,"1"2"-769,1 8-49,0 0 879,-52-2 0,39 1 0,-40 0 0</inkml:trace>
  <inkml:trace contextRef="#ctx0" brushRef="#br0" timeOffset="39197">15536 5419 12820,'10'8'143,"-2"-2"-521,-8-6 378,48 16 0,-36-12 0,37 11 0</inkml:trace>
  <inkml:trace contextRef="#ctx0" brushRef="#br0" timeOffset="39360">16108 5652 15263,'1'3'347,"-1"-1"-7460,0-2 7113,17-19 0,-13 14 0,12-14 0</inkml:trace>
  <inkml:trace contextRef="#ctx0" brushRef="#br0" timeOffset="39696">16785 4297 12389,'9'1'1420,"-34"33"0,-20 15-909,8-5 0,-3 2-1812,10-11 0,-2 1 0,-1 2 0,1-1 1451,-3 6 0,2 0 1,-7 8-25,13-14 0,-4 5 0,-3 5 0,-1 2 0,-1 2 0,0 0 0,1-2 0,2-3 0,4-5-342,-4 5 1,4-6-1,1-1 1,-2 2-1,-4 7 181,7-10 0,-4 5 0,-2 4 0,-3 2 1,1 1-1,-2 1 0,2-1 0,1-2 0,1-3 1,4-5-1,4-4-154,-8 9 1,5-7 0,2-2 0,-2 2 66,-7 9 0,-2 3 0,1-2 1,3-4-105,4-5 1,2-4-1,-2 2-1081,0 1 1,-2 2 0,-1 1 0,3-4 1306,0 0 0,2-2 0,-1 0 0,-1 2 0,0 1 0,5-7 0,-8 9 0</inkml:trace>
  <inkml:trace contextRef="#ctx0" brushRef="#br0" timeOffset="41495">10647 6646 9642,'11'4'2037,"28"-10"1,11-3-1389,-6 1 1,2 0-1843,-1 0 1,4-2 0,2 2 1320,-6 0 1,2 2 0,3-1 0,4 0-101,-5 1 0,5-1 0,3 1 0,1-1 0,0 1 0,-1 0 0,-4 0-464,5-1 1,-3 1 0,-1 0-1,2 0 1,6-1 318,-9 2 0,4-1 1,3 0-1,2 0 1,1-1-1,1 1 0,-3 1 1,-2-1-1,-3 1-209,7-1 0,-2 1 0,-3 1 0,-1-1 0,1 0 0,0 1 153,-7-1 0,-1 1 0,-1 0 0,1 0 0,2 0 0,1 0 1,5-1 120,-6 0 0,5 0 0,4 0 0,2-1 0,1 0 1,0 0-1,-2 0 0,-2 1 0,-3 0 0,-5 0 0,-7 1 1,13-1-1,-9 0 0,-2 1 0,7-1 0,3-1 0,0 1 1,-1-1-1,1 1 0,0-1 0,0 1 0,0-1 1</inkml:trace>
  <inkml:trace contextRef="#ctx0" brushRef="#br0" timeOffset="51700">10350 4699 9818,'0'-6'2486,"0"2"-2016,0 4-254,11 2 451,26-2-667,-5 2 0,19 0 154,-21 1 106,3 0-170,4 0-1413,3-2 1,10-2 0,-5 1 1316,-9-1 1,2-1 3,9 0 1,9-1-1,0 0 1,-9 0 380,-9-1 0,1 0-394,13 0 0,12-1 1,0 0-1,-10 0-3,-8 2 0,-1-1-188,3 0 0,7 0 0,0-1 0,-10 1 223,-9 0 0,-3-1-17,13-1 0,-1 0 0,-14 1 0,2-1 30,13-3 1,7-2 0,-4 1-31,-7 2 0,0 0 1,5-2 0,4-1 0,-4 1 39,-3 0 1,-5 1-23,-9 2 1,2 0-35,19-5 0,8-2 0,-7 2 13,-16 3 0,-1 1 757,15-4 1,6-2-1,-8 3-754,4-2-870,-17 4 1,-1 1 869,16-4-89,7-4 1,1 0 89,-25 6 1,-1 1-2,24-7 0,-1-2 0,-24 6 0,-4 0-382,16-7 321,11-6 111,-17 3 0,-1 1 48,2-3 59,1-5 0,-5 1-51,-17 7 444,2-12-584,-22-20 31,-1 20 786,-1 4 0,0-1-864,-5 1-107,-2 0 45,0-1-19,-2 0-16,-8-4 0,-1-1 77,-6-4 98,2 5 1,-1 0-28,4 14 1,0 2 1217,-15-10-1188,14 11 0,-4 0-906,-9 0 0,-6 1 0,3 2 864,9 2 0,-2 1 42,-16-3 0,-8-2 0,9 4-414,17 6 1,2 3 409,-9-2 0,-4 0-22,-8 2 1,-5 1 0,5 1 54,11-1 1,-1 1-15,-17 0 0,-7-1 0,10 2 49,-3 1-64,22 0 0,-4 1-29,-2 1 0,-4 3 0,4-1 7,4-1 0,-1 1 7,-5 1 0,-4 1 0,3-1-23,-5 3 0,3 1 20,10-3 0,-1 1 58,-9 2 0,-6 1-36,11-1 0,-5 1 1,0 1-1,5-2-59,-3 1 0,0 0 41,-1 1 1,-8 1 0,2 1 0,9-3 924,10-2 0,4-1-943,-8 2 0,-5 3-33,-4 4 1,-4 3 0,6-1 9,9-3 0,0-1 53,-9 5 0,-4 3 0,8-3-115,3 5 1154,-7 13-1032,19-9 1,1 2-3,4-3 0,0 0 96,-1 9 1,4 0-585,2 5 555,5 0 8,6 3 1,2 1-43,1 1 5,2 7 0,3-2 57,3-17-90,4 9 4,7-14 1,1-1-86,2-1 69,-1-2 0,3-3-158,8-7-189,-6-5-28,20 3 0,2-1 0,-19-5 1,6 0-1,1 1 0</inkml:trace>
  <inkml:trace contextRef="#ctx0" brushRef="#br0" timeOffset="54200">10583 5800 3819,'0'-6'1616,"0"1"241,0 5-1210,84-19-519,-45 11-263,1-1 0,9-2 1,-7 1 170,11-2 164,-18 4 1,7-1 169,7 0 0,11-1 1,1 0-1,-7 2-335,-11 1 1,-5 1-1,5-1-420,3 0 0,8-1 0,1 0 0,-2 0 0,-8 2 362,12 0 1,-5 0-29,4 1 1,-1 0 50,-2 0 0,5 0-12,-9 1 1,7 0 0,4 0 0,-2 0 0,-8 0-47,-4 0 0,-5 1 1,6 0-143,4-1 0,8 0 0,2-1 0,-5 1 0,-12 0-357,-9 1 0,-5 0 207,7-1 0,-1-1-127,13-9 1,-27 8 0,3-4 0</inkml:trace>
  <inkml:trace contextRef="#ctx0" brushRef="#br0" timeOffset="56766">10054 3556 6186,'10'2'1268,"42"-6"-657,-14 0-288,0 0 1,9-2 0,-2 2-324,4-1 0,0 0-346,-4 1 1,3-1 0,9 1 61,-13 1 1,5 1 0,6-1 0,2 1 0,1 0 0,0 0 0,-3 0 0,-3 1 157,1-1 0,-3 0 0,-1 1 0,0 0 0,1-1 0,3 1 0,3-1 0,4 1 0,2-1 0,-1 0 0,-1 0 0,-6 1 0,-6 0 0,4 0 0,1 1 0,-1 0 0</inkml:trace>
  <inkml:trace contextRef="#ctx0" brushRef="#br0" timeOffset="57971">10626 5736 10981,'10'7'845,"-1"-2"-1136,-9-5 291,0 0 1305,118-24-2897,-61 15 0,4-1 1603,-15 3 0,3-2 0,2 0 0,-2 1-592,6 1 0,-1 0 1,-2 2 580,-9 0 0,-1 1 0,7 0-439,-1 1 1,7-1-1,7 0 1,2 0 0,-1 1-1,-4-1 1,-7 1-184,2 0 0,-7 0 0,0 0 1,7 0 571,-3 0 1,7-1 0,4 1 0,0 0 0,-2-1-1,-7 1 1,-8 1-279,16-1 1,-10 1 222,0-1 0,-3 0 490,-6 1 0,0 0-878,6 0 0,-6-1 740,-13 2 1901,-7 1-1847,-52 4 0,-20 0-178,16 0 0,-6 0 211,-2 0 0,-12 1 0,-5 1 1,-2 0-1,2-1 0,9 0-179,-7 0 0,7-1 0,-7 1-353,8 0 0,-7 0 0,-3 0 1,-1 1-1,3-1 0,5-1 422,-4 1 1,4-1 0,3 0 0,0 0-108,-2 1 0,2-1 1,-7 1 314,3-1 1,-8 2 0,-4-1-1,1 1 1,4-1 0,10-1-380,2 1 0,8-2 0,-4 1-200,-15 1 1,-10 1 0,7-1 0,21-1 146,22-3 344,44 0 1,28-2-1,-2 0-291,-5-1 1,3 0-226,-1 1 1,8-1 0,3 1 0,-2-2 157,-3 0 1,1-1 0,-2 1 0,-1-1-35,5 0 1,-3 0-1,12-1-23,-22 2 1,8 0 0,5-1 0,3 0-1,3-1 1,0 1 0,-1 0 0,-2 0 0,-5 1-1,-6 0-106,8 0 0,-7 0 0,-3 1 0,2 0 1,5-1 398,0 0 0,11-1 0,5-1 0,1 1 0,-7-1 1,-11 2-1,-17 1 0,-22 2-48,-73 7 910,24-6 0,-7 1-1102,-2 0 0,-10 0 0,-4 0 0,2 0 1,7 0 16,3-1 0,5 0 0,-10 1-391,6 0 1,-9 0-1,-6 1 1,-5 0 0,-1 1-1,-1-1 1,4 1-1,5-1 1,7 0-463,-9 1 0,9-1 0,-1 0 0,-8 2 854,13-1 0,-8 0 0,-5 1 0,-3 1 0,-1-1 0,1 1 0,3 0 0,5-1 0,8 0 0,10-1 0,-14 3 0,8-1 0,-1 2 0,0 0 0,0 0 0</inkml:trace>
  <inkml:trace contextRef="#ctx0" brushRef="#br0" timeOffset="59402">10731 5757 11062,'-5'-7'619,"1"1"-348,4 6-72,-16-32 826,1-24-1025,4 28 0,0 0-572,2-6 1,2 2 470,0 0-3531,-2-3 3567,2-4 281,0 0 1,-2-9 0,1 3-184,2 3 1,-1-1-2,0 1 1,-1-4 0,1 6 190,3 4 0,2 8-338,0 10-39,1-7 370,2 22-387,6-2 3048,49-9-2922,-24 7 1,1 1 44,5-2 0,5-1-28,2 2 0,8 0 0,0 0 0,-8 1 2,-1 0 1,-1 1-328,2-1 1,6-1 0,1 0 0,-9 2 97,-2 0 0,-3 1 178,3-1 0,1 0 28,-1 1 0,5-1-293,3 0 1,9-1-1,1 1 1,-6 0 229,-11 1 0,-4 0 0,5 0 48,8 0 0,7-2 1,-1 1-1,-6 1-23,12-1 0,-6 1 87,-15 1 0,3 0 46,6 1 0,9-1 1,0 1-1,-9-1-28,-8 1 1,-1 0-3,2 1 0,6-1 0,-1 0 0,-11 0-1183,2 0 1170,9-1 127,-15 2 1,-3 0-3,0 0-122,26-1 193,-47 2 19,-1 0 619,-5 2 622,-2-1-952,0 6 1108,-4 1-1341,-4 34 1,-1 10-129,1-4-443,1-6 1,-1 8 0,2-7 341,3 9-43,0-19 1,1 3-63,0 18 0,1-2 54,1-1-121,-1 1 0,1-5 124,1-26 3,-1 2 171,0-8-82,-1-9 1406,0 2-1297,-1-8 514,0 0-945,-31-4 401,9 3-339,-13-1 0,-4 0-244,-12 3-146,16 0 1,-8 1 560,1 3 0,-9 2 0,-3 0 0,3 1 0,9-2 0,-1-1 0,2 1 0,-10 1 0,-1 1 0,1-1 0,0 1 0</inkml:trace>
  <inkml:trace contextRef="#ctx0" brushRef="#br0" timeOffset="65369">13568 4932 1879,'9'1'-294,"-2"0"2206,-7-1-1092,0 0 1156,15-9-1895,-11 6 570,11-7-469,-14 9 2704,0 1-2505,0 1 257,2 2 169,0 18-802,-2-8 49,-6 26-290,-7-7 180,1 1 3,0-5 134,8-13 90,4-22-286,9-15-59,9-7 1,3-2 47,4-7-2,1 8 1,2 8-209,5 21 398,-8-1 22,-1 17-81,-23 8-6,0-2-3699,-3 12 0,0 0 3702,0-6 0,-2 22 0,2-44 0</inkml:trace>
  <inkml:trace contextRef="#ctx0" brushRef="#br0" timeOffset="76842">10371 3704 0,'-52'-12'89,"-1"1"0,1-1 0,-1 0 1,-5-1-1,1 0 0,2 0 24,4-1 0,2 1 0,2-1 28,-5-2 1,0-5 81,13-4 0,-2-7 1,1-1-1,5 2-114,-3-5 0,5-4-25,6 0 1,0-9 0,4 0 0,10 5-344,15-2 0,10 1 55,-1 4 1,2-3-1,3 4-89,8-7 1,12-1 225,-6 19 1,8-3 0,7-3 0,4-1 0,2 0 0,1 1 0,-1 2 0,-5 3 5,4 0 0,-1 3 1,-1 2-1,1 1 0,2-2 1,3-2 60,-6 2 0,1-3 0,2-1 0,1-1 0,1 0 0,1 1 0,0 2 0,0 3 0,1 4 0,-1 4 0,1 2 0,1 2 0,1 2 0,0 2 0,-1 1 0,-1 2 0,-1 1 0,-3 1 0,9 1 0,-2 4 0,-2 2 0,-1 0 0,0 0 0,1-2 0,1-2 0,0-2 0,1-1 0,-2 1 0,-3 2 0,-4 3 0,8 10 0,0 0 0,1 0 0</inkml:trace>
  <inkml:trace contextRef="#ctx0" brushRef="#br0" timeOffset="77205">12488 3895 7968,'-54'19'752,"0"0"1,18-6 0,-2 0 0,-7 0-675,0-4 0,-7 2 0,-6-1 0,-3 0 0,-2-1 0,3 0 0,3-1-610,1-1 1,2-2 0,0 0 0,0 0 0,-1 0 0,-4 1 518,10-1 1,-4 2 0,0 0 0,-2 0 0,0 0 0,-1-1 0,1 0-1,2-2 1,1-1-81,-8-2 0,1-2 0,0-1 0,1-1 0,2 0 0,2-1 0,4 0 117,-8 0 1,5 0 0,0-3-1,-6-4-51,14 0 1,-6-3 0,-2-2 0,-3-1 0,0-2 0,1-1 0,2-1 0,3 1 0,5-1-177,-8-7 0,6-1 0,3-1 1,-1-1-1,-2-2 56,2 5 0,-2-1 1,-3-1-1,1 0 1,3-2-1,4 1 0,6-1 115,-2-10 1,6-1 0,6 0-1,4-3 195,3 0 1,4-2-1,5-2 1,9-3-150,8 2 1,7-4 0,7-2 0,3-1 0,5 1 0,1 3-29,-3 11 1,2 0 0,3 1 0,1 1 0,3 1-1,3 0 1,1 0 0,3 1-37,-3 5 0,2-1 0,2-1 0,3 1 0,0 0 0,3 2 0,1 0 0,1 3 0,1 2 0,2 2 0,0 4 25,-1 4 0,1 2 0,3 2 0,1 2 0,1 2 0,2 2 0,-1 1 0,1 1 0,0 1 0,-1 1 0,-1 1 1,-2 0-1,-1 0 19,1 1 0,-1 1 0,0 1 0,-1 2 0,-1 0 0,0 1 1,-1 1-1,1 1 0,-1 1 0,-1 0 0,1 2-6,3 0 0,2 2 0,0 0 1,0 1-1,-1 2 0,-2 0 1,-1 2-1,-3 1 0,-4 1 1,-3 1 100,14 11 0,-6 2 0,-5 3 0,-5 2 0,-2 3-126,-6-2 1,-1 1 0,-5 2-1,-6 4 1,-9 4 138,-10 0 1,-9 6 0,-7 3 0,-4 2 0,-2-1 0,-2-1 0,2-5 185,0-1 0,-1-2 1,-2-2-1,-2-1 1,-2 0-1,-3 1-191,0-3 1,-2 2 0,-2 1-1,-2 0 1,-2-2 0,-2-3 0,-1-3-1,-2-5-31,-6-3 1,-1-6 0,-3-3 0,-2-3 0,-2-1 0,-3-1 0,-2 1-67,11-4 0,-4 0 0,-4-1 0,-1-1 0,-2 0 0,-1-1 0,1 1 0,0-1 0,2-1 0,3 1 0,3 0 0,3-1 0,-12 5 0,6 0 0,3-1 0,1 0 0,-3-1 0,-5 1 0,6-5 0,0 0 0,-1 0 0,1 0 0,-1 0 0,1 0 0,0 0 0,-1 1 0,1-1 0,0 0 0</inkml:trace>
  <inkml:trace contextRef="#ctx0" brushRef="#br0" timeOffset="89194">3514 12446 8656,'9'0'1532,"-2"1"311,-7-1-938,0 0 201,-37-12-803,20 8 173,-18-3 0,-1 0 126,11 5-451,-19 4 1120,21 5-1221,-2 7-149,-1 11 0,-3 9 0,3-4 21,-10 15-369,10-11 1,-2 7 0,9-8 135,12-1 109,18 15 114,12-23 0,3-3-136,19 17-195,7-8 1,1-3-77,-5-3 436,-5-4 1,-3 3 741,-8 17-381,-12-11 169,-32 15-278,-13-25-35,-2-3 0,-6-1-151,-13-2 0,-2-2-91,15-1 0,0-2-237,-18 0 1,6-3-646,18-9-4004,-3-10 4970,25-11 0,0 8 0,9-2 0</inkml:trace>
  <inkml:trace contextRef="#ctx0" brushRef="#br0" timeOffset="89545">3831 12721 2873,'-8'5'2610,"2"-1"929,-46 23-3060,27-12 500,-12 7 0,-2 4-745,15 0 0,3 0-313,-9 11-75,13-9 0,6-2-31,10-8 727,12 8-1752,30-9 986,-11-7 3174,20-9-3104,-26-12-17,-4-5 856,-1-2-713,-5-3 272,3-19-211,-9 20-35,2-10-4,-9 27 149,2 5 117,11 23-627,0-2-128,5 11-898,-5-12-298,-3-10-431,0-3 2122,6-3 0,-9-3 0,2-2 0</inkml:trace>
  <inkml:trace contextRef="#ctx0" brushRef="#br0" timeOffset="90059">4064 12742 9542,'1'10'1752,"-2"18"1,-2 6-1254,-2 16-458,1-14 0,1 0 138,-2 16-230,3-33 15,1-5-318,1-7 293,0-10-328,0-10 179,3-43 207,2 17-122,-2 6 0,1 1 125,5 5-3,-2 5-78,2 4-110,-2 6 163,1 6 264,10 15-155,-6 3-78,9 15-1,-4 13-38,-4-8 72,4 19 110,-7-18 243,-3-7-136,-4-11-786,-3-15-3751,0-54 4049,0 22 130,-1-4 0,3-2-11,5-13 225,2 13 163,9-15-132,4 31 87,-3 9-73,18 44-154,-19-2 18,0 3 0,0 5 105,-5-3 1,-2 0 38,7 15 56,-4 6-181,-13-45 2698,-2-1-9240,-7-15 6591,2-3 0,-3-1 0,7 2 1</inkml:trace>
  <inkml:trace contextRef="#ctx0" brushRef="#br0" timeOffset="90461">4572 12679 3427,'12'35'1179,"-1"-6"1372,-5 25-2551,3-8 0,4 6 1369,3 4-1433,-2-16 1,3 7 0,-1-5 26,-3-7 1,0 1-12,3 8 1,3 6 0,-4-9-9,-2-2 2979,0 5-3247,-8-26-4343,-8-18 4667,-7-22 0,3 6 0,-2-9 0</inkml:trace>
  <inkml:trace contextRef="#ctx0" brushRef="#br0" timeOffset="90662">4635 12869 8181,'-2'-3'2380,"-8"-37"-1826,6 18-319,-4-28-235,6 28-299,33-2 299,1 18 73,18 2-29,-9 21 231,-5 18 1562,-13 20-874,-8-9-2379,-23-8 1,-8-3 1415,-9-7-62,-18 12-9700,-7-24 9762,27-17 0,-13 5 0,33-13 0</inkml:trace>
  <inkml:trace contextRef="#ctx0" brushRef="#br0" timeOffset="90846">4826 12361 12840,'8'8'1235,"0"28"-566,3 16 1,0 5-710,-4-20 1,1 2-771,3 8 0,2 4 1,-2-9 711,5 0-769,-4-12 0,1-2 136,8 7 0,-8-10 0,-1-9 0</inkml:trace>
  <inkml:trace contextRef="#ctx0" brushRef="#br0" timeOffset="90994">5228 12742 8575,'6'1'1220,"-2"-1"944,-4 42-2164,0-24-154,1 33 22,0-37 132,5 0 0,-3-8 0,2 0 0</inkml:trace>
  <inkml:trace contextRef="#ctx0" brushRef="#br0" timeOffset="91148">5101 12488 8906,'-2'-11'-981,"1"1"2957,1 10-1976,67 60 0,-50-46 0,17 16 0,-1 0 0</inkml:trace>
  <inkml:trace contextRef="#ctx0" brushRef="#br0" timeOffset="91394">5398 12848 7870,'11'7'893,"-2"-1"2484,-9-6-1766,0 0-956,-1-26-1069,-3-26 307,2 4-19,2 13 0,2 2 45,3 9-56,6-3 2,-2 15 188,12 9 26,-9 7-133,13 20-234,-15-2-174,2 11-199,-5-9 661,9 22 0,-10-27 0,5 13 0</inkml:trace>
  <inkml:trace contextRef="#ctx0" brushRef="#br0" timeOffset="91859">5842 12509 12563,'-10'-1'1356,"2"0"-570,8 1-52,-33 66-824,24-41 23,-7 18 0,5-2-549,25-16-120,7-1 380,10-16 283,-12-10-17,-1-14-165,-15-14 194,-2 4-49,0-9 491,-1 0-381,2 15 0,0-2 323,5 22 10,0 7-196,14 23 0,2 6-181,1 2-563,5 12 0,1 1 562,-8-7 17,-5-8 0,-3 2 215,-8-4 1,-4 1-19,-2-2 1,-4-1-36,-5 1 1,-4-5 8,-12 1 61,-8-13-694,2-33 302,10 2-162,3-38 154,21 21-308,14-24-973,12 22 0,3 3 515,-11 7 0,1 1-1198,12-6 0,-1 4 2160,1 1 0,-19 14 0,1-1 0</inkml:trace>
  <inkml:trace contextRef="#ctx0" brushRef="#br0" timeOffset="92112">6435 12234 12591,'2'9'2588,"8"37"-2490,1-5 0,2 2-129,-3-6 0,1 2-620,3 0 0,1 2 1,-1-7 123,7 11-99,-4-12 0,0 1-2711,6 16 1677,-6-16-347,-7-7 2092,-13-27 1,2 0 0,-2-1 0</inkml:trace>
  <inkml:trace contextRef="#ctx0" brushRef="#br0" timeOffset="92261">6435 12636 13966,'-4'-6'521,"1"1"-487,3 5-34,0 0-5237,91-43 5237,-58 24 0,0 0 0,19-7 0,-2 2 0,-7-3 0</inkml:trace>
  <inkml:trace contextRef="#ctx0" brushRef="#br0" timeOffset="92761">6816 12213 2451,'9'10'2921,"-1"-2"399,-8 32-2592,2 2-725,-1-11 0,1 2 689,2 2 0,2 0-1038,6 6 1,1 0 25,-3-8 1,1-1 278,2 3 1,0-4 874,-2-10-840,-7-14 2079,-3-15-2972,-2-3-218,0-43 1461,5 21-152,1 0 0,4 2 18,15 0 61,-3 8 771,7 23-824,-18 11 208,9 23-454,6 8-81,7 0-1741,-9-20 0,1-3 1452,13 0 28,1-10 93,-1-18 0,0-7 67,-2-2-213,6-15 0,-6-5 359,-22-11 796,-7 13 0,-5 1 509,-13 1-204,-17 23-757,3 30-345,12 10 1,4 2-9,3 8-35,9-6 0,5-2-342,7-9-570,17 12-1836,12-14 1223,-8-4 1949,14-12 0,-35-6 0,2-3 1</inkml:trace>
  <inkml:trace contextRef="#ctx0" brushRef="#br0" timeOffset="93015">7641 12425 8302,'-10'6'2106,"1"-1"-301,0 29-1449,6-11 89,-4 21-1518,31-12 542,-8-21-2681,37 1 2470,-22-26 1075,-9-7 0,-3-3 689,-2-8 571,-18-20-711,-9 35 849,-15-3-2395,-10 14-3875,12 8 4539,-2 2 0,22 4 0,3-6 0</inkml:trace>
  <inkml:trace contextRef="#ctx0" brushRef="#br0" timeOffset="93647">7980 12488 9886,'4'3'288,"2"29"-248,-1 11 590,-1 1-311,-1-7-591,-15-61 325,5 3-53,-7-25-481,11 2 481,5 8 162,5-11 497,13 17 1,3 3-380,-1 3 255,27-9-373,-37 40 1,8 17-278,3 19 109,-3-7-148,4 7-333,-3-19 389,-5-10 98,4 0 56,7-28-174,-13 1-428,12-30-25,-21 14 308,1-24 1179,1-2-443,-2 17 468,1-1-681,-3 36 77,0 5-60,1 4-90,11 31-231,1 4-77,-4-6 1,2 0-34,4 17-34,1-1 146,-7-8 0,-2 1 132,-2-1 95,-5 2 0,-6-3-79,-12-20-11,-27 6-823,-15-21 456,16-5-243,-8-23 243,41 1 82,1-10 27,12 8-55,34-19 165,-11 19-722,0 3 0,1 3 649,5 7-1001,3 0 91,1 3-504,1 1 879,7 2 1,-24 2 0,2 1-1</inkml:trace>
  <inkml:trace contextRef="#ctx0" brushRef="#br0" timeOffset="94861">3429 13907 10530,'6'8'1672,"-1"0"-1546,-5-8 417,0 0 1409,52 0-1405,-16 0 1,3 0-266,8 0 1,3 0-312,-2 0 1,6 0 60,-4-4 1,7 0 0,0-2 0,-4 1-1148,-8 1 0,-2-1 1,3 0 1112,1 0 1,6-1 0,2-1 0,-3 0 0,-5 0-354,1-1 0,-5 0 0,1-1 343,3 0 1,1-1 0,0 0-494,2-1 0,1 0 1,-1 0 504,0 0 0,0 0 0,7-3-7,-9 3 0,6-2 0,4-1 1,3-1-1,-1 1 0,-3 0 0,-6 2 6,7-2 1,-7 2-1,2 0 1,8-2-17,-16 3 0,6-1 0,5 0 0,2-2 1,1 1-1,1-1 0,-2 1 0,-4 1 0,-4 1 1,-6 1-300,11-2 1,-8 2-1,-2 1 1,5-1 293,-5 0 0,4 0 0,1 0 0,1-1 0,0 1 0,0-1-116,3 0 1,2 0 0,0 0 0,-1 0 0,-3 1 0,-4 0 107,0 1 1,-6 1 0,0 0-1,5-1 24,0 0 1,5-1 0,2 0 0,0 0 0,-3 0 0,-4 2-182,15-2 0,-6 2 0,-2 0 189,-9 2 0,-2 0 0,1 0 204,9-2 1,3 1-1,5-1-252,-14 3 1,5 0 0,3 0 0,0 0 0,-3 0 0,-6 1 193,7-1 0,-6 1 0,7 0-164,-4 0 0,8-1 0,3 0 0,-1 1 1,-6 0-1,-9 1-70,5 0 1,-6 0-244,2 0 1,3 0 0,-2-1 440,13-4 0,-3 0-86,-9 2 1,-1-1-26,1-2 1,-2 0 57,-15 1 0,-2 0 1120,13-4-1081,9-4 954,-8-12-640,-22 3-298,3-24-77,-27 12-42,-4 5 1,-3-5-113,-6-9 1,-3-6-1,1 3 72,0-3 1,-1-4 17,2 8 1,-1-7-1,-1 1 1,4 7 138,1-2 0,1 4-42,2 4 1,-1-1 0,1 2 37,0-1 0,0 0-26,-3-4 0,-1-4 0,-1 2-55,2 9 0,0 1 1,-3-2-29,-2-3 0,-4-5 0,0 2 1,2 5 4,-5-5 0,-4 2-48,-1 11 0,-7-2 0,0 2 0,5 6 10,4 6 1,-1 2-11,-13-5 0,-6-2 0,6 7 44,-9 6-14,16 5 0,-1 2 14,-18 1-450,2 4 0,-10 1 0,4 1 419,6 0 0,-4 1 11,10-1 1,-8 1-1,-2 0 1,1 1-1,7-1-308,0 2 0,6-1 1,-2 0 309,-1 0 1,-3 1-1,1 0 1,1-1-124,0 1 1,2 0 0,-8 0 183,6 0 0,-7 1 0,-5 0 0,-2 0 1,0 1-1,3-1 0,6 0-106,-8 0 1,7 0 0,-1 0 0,-9 1 94,15-1 1,-6 0 0,-5 1-1,-1 0 1,-2 0 0,2 1 0,2-1-1,5-1 1,5 0 4,-11 2 1,9-1 0,0 0 0,-6 1-12,9-1 1,-3 1 0,-2 0 0,-3 0 0,0 1 0,-1 0 0,0 1 5,0 1 0,-2 1 0,-2 0 0,-1 1 1,1 0-1,1 0 0,2-1 0,2 0-38,-4 0 0,4-1 0,1 0 0,0 0 0,-2 1 0,-3 1-64,7-1 0,-3 1 0,-4 1 0,0 0 1,0 1-1,1-1 0,4-1 0,5 0 1,5-2 21,-19 6 0,11-2 1,-2 0 113,3 0 0,-3 0 1,1 1-1,6-2-79,5-1 1,4-1 0,-3 4-133,-7 5 0,-5 4 1,1 1-1,6-2 65,-6 3 0,1 2 48,12-7 1,-4 3 0,1 1-1,8-2-49,1 7 0,7-1 36,-14 15 590,18-18 1,0 3-634,-3 11 0,2-1-47,-4 5 609,5-7 1,1 1-475,-3 4 70,7-10 2307,-4 10-2198,11 2 1,3 3-74,-1 11 299,6-4 0,1 10 0,1-7-408,3-15 0,1-1 3,-1 1 0,1 4 0,4 2 65,2-5 1,4 2 0,1 0 0,-2-5 14,3 8 0,2 1-57,2-3 0,4 7 0,0-2 0,-1-9-23,2-7 0,0-4-14,10 11 0,1-4 11,-11-13 1,4-3-49,12 2 1,7 0 0,-4-3 48,-6-4 1,0-2-185,4 2 1,5 1 0,-4-6 186,-4-9 1,-4-3-179,18-2-65,-20 0 0,0-4-2554,10-11 0,-1-5 2796,-12 4 0,-2-1 0,7-2 0,-3 1 0,-7-2 0</inkml:trace>
  <inkml:trace contextRef="#ctx0" brushRef="#br0" timeOffset="114402">21929 5757 2834,'39'18'75,"1"-1"1,-8-4 0,1-2 835,9-1 1,2-3-580,-6-4 0,0 0 184,4-1 1,2-1-247,4 0 1,1-2-113,-2 0 1,7-3 109,-8-4 0,9-4 1,6-2-1,1-1 0,-4 0 1,-8 3-516,4-2 0,-7 1 0,6-2 220,-3 1 1,7-2-1,3-1 1,-1-1-1,-6 2 1,-11 0-46,3-5 1,-9 0-140,1-1 0,-2-1 211,-3 3 0,-1-5 585,-4-7 1,0-7 0,-5 1-326,-3-4 1,-9-5-108,-7-9 0,-6-7 0,-7 6-61,-9 8 1,-8 4-23,2 6 0,-4 1 0,-9 3-270,-9 4 1,-10 4 0,-2 3 0,6 2 198,8 3 0,3 2 0,-4 0 140,0 1 1,-5-2 0,-2 0-1,0 3 1,3 3-200,0 5 1,1 4-1,1 3 1,2-1 59,-3-1 0,1 1 0,-8 7 42,12 3 0,-7 4 0,-5 5 0,-4 1 0,-1 3 0,1 0 0,2-1 0,6-1 0,6-2-31,-7 4 0,7-3 0,2 2 1,-7 5-3,9-4 0,-7 4 1,-3 2-1,-3 2 0,1 1 1,2-1-1,4 0 0,7-2 1,8-3-10,-3 6 0,10-2 0,6 6-152,5 15 0,5 9 0,6 1 0,6-10-96,10-5 0,11-5 157,4-8 1,8 3 0,5 0 0,2-4 0,-2-9-89,10-7 0,2-10 0,3-2 11,-2 4 1,3-1 0,5-2 0,6-3 167,-18-4 0,7-2 0,3-2 0,3-2 0,1 0 0,-2-1 0,-2 2 0,-6 0 0,-6 2 0,6 0 0,-8 2 0,-1 0 0,7-1 0,7-5 0,0 1 0,0-1 0,0 1 0,0 0 0,1-1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90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ravek Light" charset="0"/>
                <a:ea typeface="Seravek Light" charset="0"/>
                <a:cs typeface="Seravek Light" charset="0"/>
              </a:defRPr>
            </a:lvl1pPr>
            <a:lvl2pPr>
              <a:defRPr b="0" i="0">
                <a:latin typeface="Seravek Light" charset="0"/>
                <a:ea typeface="Seravek Light" charset="0"/>
                <a:cs typeface="Seravek Light" charset="0"/>
              </a:defRPr>
            </a:lvl2pPr>
            <a:lvl3pPr>
              <a:defRPr b="0" i="0">
                <a:latin typeface="Seravek Light" charset="0"/>
                <a:ea typeface="Seravek Light" charset="0"/>
                <a:cs typeface="Seravek Light" charset="0"/>
              </a:defRPr>
            </a:lvl3pPr>
            <a:lvl4pPr>
              <a:defRPr b="0" i="0">
                <a:latin typeface="Seravek Light" charset="0"/>
                <a:ea typeface="Seravek Light" charset="0"/>
                <a:cs typeface="Seravek Light" charset="0"/>
              </a:defRPr>
            </a:lvl4pPr>
            <a:lvl5pPr>
              <a:defRPr b="0" i="0">
                <a:latin typeface="Seravek Light" charset="0"/>
                <a:ea typeface="Seravek Light" charset="0"/>
                <a:cs typeface="Seravek Light" charset="0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D1CBEE32-551C-D044-9ECF-F871403689A5}" type="datetimeFigureOut">
              <a:rPr kumimoji="1" lang="ko-KR" altLang="en-US" smtClean="0"/>
              <a:pPr/>
              <a:t>2022. 3. 7.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C5D4A5D6-8AE4-104F-9AEC-6D4E40A744E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ravek" charset="0"/>
          <a:ea typeface="Seravek" charset="0"/>
          <a:cs typeface="Seravek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tiff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rAdXTtcgRoA7KjGJ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tiff"/><Relationship Id="rId7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tiff"/><Relationship Id="rId7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hyperlink" Target="http://researchhubs.com/post/ai/data-analysis-and-statistical-inference/visualizing-numerical-data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researchhubs.com/post/ai/data-analysis-and-statistical-inference/visualizing-numerical-data.htm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tiff"/><Relationship Id="rId7" Type="http://schemas.openxmlformats.org/officeDocument/2006/relationships/customXml" Target="../ink/ink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tiff"/><Relationship Id="rId7" Type="http://schemas.openxmlformats.org/officeDocument/2006/relationships/customXml" Target="../ink/ink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tiff"/><Relationship Id="rId7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.tiff"/><Relationship Id="rId7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6.xml"/><Relationship Id="rId4" Type="http://schemas.openxmlformats.org/officeDocument/2006/relationships/image" Target="../media/image4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jxEvNUTLTpZpfPnv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tiff"/><Relationship Id="rId7" Type="http://schemas.openxmlformats.org/officeDocument/2006/relationships/image" Target="../media/image3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QUF7YidhizhMpT7b7" TargetMode="Externa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customXml" Target="../ink/ink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tiff"/><Relationship Id="rId7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tiff"/><Relationship Id="rId7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rUbz1gbXAowQLsfy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tiff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tiff"/><Relationship Id="rId7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204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Marginal distribution, conditional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051737" y="1945127"/>
            <a:ext cx="4088525" cy="2088396"/>
            <a:chOff x="5294286" y="1724347"/>
            <a:chExt cx="4088525" cy="20883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31217" y="1748641"/>
            <a:ext cx="4111991" cy="2203248"/>
            <a:chOff x="7431217" y="1748641"/>
            <a:chExt cx="4111991" cy="2203248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7875501" y="1748641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</a:t>
              </a:r>
              <a:r>
                <a:rPr kumimoji="1"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distribution of “Survival</a:t>
              </a:r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kumimoji="1" lang="ko-KR" altLang="en-US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31217" y="2343806"/>
              <a:ext cx="630217" cy="16080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754733" y="1945127"/>
              <a:ext cx="241537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733941" y="3563007"/>
            <a:ext cx="5324339" cy="1032208"/>
            <a:chOff x="2721329" y="3563007"/>
            <a:chExt cx="5324339" cy="1032208"/>
          </a:xfrm>
        </p:grpSpPr>
        <p:sp>
          <p:nvSpPr>
            <p:cNvPr id="21" name="직사각형 20"/>
            <p:cNvSpPr/>
            <p:nvPr/>
          </p:nvSpPr>
          <p:spPr>
            <a:xfrm>
              <a:off x="4398579" y="3563007"/>
              <a:ext cx="3647089" cy="3888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721329" y="4225883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distribution of “Class”</a:t>
              </a:r>
              <a:endParaRPr kumimoji="1" lang="ko-KR" altLang="en-US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6200000" flipH="1">
              <a:off x="3831680" y="3835865"/>
              <a:ext cx="408584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08037" y="2973233"/>
            <a:ext cx="7377354" cy="584775"/>
            <a:chOff x="4408037" y="2973233"/>
            <a:chExt cx="7377354" cy="584775"/>
          </a:xfrm>
        </p:grpSpPr>
        <p:sp>
          <p:nvSpPr>
            <p:cNvPr id="29" name="직사각형 28"/>
            <p:cNvSpPr/>
            <p:nvPr/>
          </p:nvSpPr>
          <p:spPr>
            <a:xfrm>
              <a:off x="4408037" y="3021178"/>
              <a:ext cx="3650243" cy="2413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8117684" y="2973233"/>
              <a:ext cx="3667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Conditional distribution</a:t>
              </a:r>
            </a:p>
            <a:p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(satisfy a condition on another variable)</a:t>
              </a:r>
              <a:endPara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421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Charts for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conditional distribution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35" y="1392565"/>
            <a:ext cx="5144676" cy="338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479" y="1436105"/>
            <a:ext cx="3729173" cy="3296021"/>
          </a:xfrm>
          <a:prstGeom prst="rect">
            <a:avLst/>
          </a:prstGeom>
        </p:spPr>
      </p:pic>
      <p:sp>
        <p:nvSpPr>
          <p:cNvPr id="32" name="텍스트 상자 31"/>
          <p:cNvSpPr txBox="1"/>
          <p:nvPr/>
        </p:nvSpPr>
        <p:spPr>
          <a:xfrm>
            <a:off x="1281339" y="4699981"/>
            <a:ext cx="102464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The variables are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“when the distribution of one variable tells us nothing about the distribution of the other variable”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1121" y="1402418"/>
            <a:ext cx="2773584" cy="32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81688" y="3725125"/>
            <a:ext cx="2573867" cy="1038578"/>
          </a:xfrm>
          <a:prstGeom prst="rect">
            <a:avLst/>
          </a:prstGeom>
          <a:solidFill>
            <a:srgbClr val="E0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284545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</p:txBody>
      </p:sp>
    </p:spTree>
    <p:extLst>
      <p:ext uri="{BB962C8B-B14F-4D97-AF65-F5344CB8AC3E}">
        <p14:creationId xmlns:p14="http://schemas.microsoft.com/office/powerpoint/2010/main" val="72410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6126870" cy="5558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Now who is the better pilot?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average over things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numbers in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categories for Day and Night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average across categories </a:t>
            </a:r>
          </a:p>
        </p:txBody>
      </p:sp>
    </p:spTree>
    <p:extLst>
      <p:ext uri="{BB962C8B-B14F-4D97-AF65-F5344CB8AC3E}">
        <p14:creationId xmlns:p14="http://schemas.microsoft.com/office/powerpoint/2010/main" val="8443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7022AD-40D9-8B4B-B86E-380E14AC8AB5}"/>
              </a:ext>
            </a:extLst>
          </p:cNvPr>
          <p:cNvSpPr/>
          <p:nvPr/>
        </p:nvSpPr>
        <p:spPr>
          <a:xfrm>
            <a:off x="3953618" y="2987689"/>
            <a:ext cx="3954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https://forms.gle/rAdXTtcgRoA7KjGJ6</a:t>
            </a:r>
            <a:r>
              <a:rPr lang="en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Histograms for quantitative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B25E8F-2C9E-304E-8EF1-3E8ACDD3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37349"/>
              </p:ext>
            </p:extLst>
          </p:nvPr>
        </p:nvGraphicFramePr>
        <p:xfrm>
          <a:off x="1037651" y="1423197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9ACF18-B514-7447-B005-F4C9F3A9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217" y="1882044"/>
            <a:ext cx="6018564" cy="23849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E40D3E2-695E-6345-ACB8-394388BC7F31}"/>
                  </a:ext>
                </a:extLst>
              </p14:cNvPr>
              <p14:cNvContentPartPr/>
              <p14:nvPr/>
            </p14:nvContentPartPr>
            <p14:xfrm>
              <a:off x="5357880" y="1181160"/>
              <a:ext cx="1927440" cy="3398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E40D3E2-695E-6345-ACB8-394388BC7F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1680" y="1164960"/>
                <a:ext cx="1959840" cy="34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0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Stem/leaf, dot plot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75482" y="1136447"/>
            <a:ext cx="2738373" cy="2694843"/>
            <a:chOff x="4518264" y="1136447"/>
            <a:chExt cx="2738373" cy="269484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264" y="1505779"/>
              <a:ext cx="2738373" cy="23255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819961" y="1136447"/>
              <a:ext cx="2225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Stem-and-leaf display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11707" y="1148133"/>
            <a:ext cx="3792003" cy="3040802"/>
            <a:chOff x="576797" y="1136447"/>
            <a:chExt cx="3792003" cy="30408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797" y="1505779"/>
              <a:ext cx="3792003" cy="267147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906745" y="1136447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Histogram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57399" y="1136447"/>
            <a:ext cx="2939581" cy="4890533"/>
            <a:chOff x="7750996" y="1136447"/>
            <a:chExt cx="2939581" cy="48905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0996" y="1342476"/>
              <a:ext cx="2939581" cy="468450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109671" y="1136447"/>
              <a:ext cx="9364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>
                  <a:latin typeface="Helvetica" charset="0"/>
                  <a:ea typeface="Helvetica" charset="0"/>
                  <a:cs typeface="Helvetica" charset="0"/>
                </a:rPr>
                <a:t>Dotplots</a:t>
              </a:r>
              <a:endParaRPr lang="en-US" altLang="ko-KR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3848" y="1608387"/>
            <a:ext cx="1722678" cy="20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616" y="1939381"/>
            <a:ext cx="8758767" cy="26685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22501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</p:txBody>
      </p:sp>
    </p:spTree>
    <p:extLst>
      <p:ext uri="{BB962C8B-B14F-4D97-AF65-F5344CB8AC3E}">
        <p14:creationId xmlns:p14="http://schemas.microsoft.com/office/powerpoint/2010/main" val="15218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6225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Symmetric?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144" y="2087613"/>
            <a:ext cx="8751711" cy="31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11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19295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Median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75" y="1638475"/>
            <a:ext cx="8378358" cy="342921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6475027" y="3207991"/>
            <a:ext cx="5278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176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(176+1)/2 = 88.5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 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value in the sorted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“.5” = average of the two values (88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and 89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If there was 221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(221+1)/2 = 111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value in the sorted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6FA3EEC-695A-1946-8CD4-CFF165FD733B}"/>
                  </a:ext>
                </a:extLst>
              </p14:cNvPr>
              <p14:cNvContentPartPr/>
              <p14:nvPr/>
            </p14:nvContentPartPr>
            <p14:xfrm>
              <a:off x="1115280" y="464760"/>
              <a:ext cx="9857160" cy="55454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6FA3EEC-695A-1946-8CD4-CFF165FD73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9080" y="448560"/>
                <a:ext cx="9889560" cy="55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</a:t>
            </a:r>
            <a:r>
              <a:rPr lang="ko-KR" altLang="en-US" sz="1600" dirty="0" err="1">
                <a:latin typeface="Seravek Light" charset="0"/>
                <a:ea typeface="Seravek Light" charset="0"/>
                <a:cs typeface="Seravek Light" charset="0"/>
              </a:rPr>
              <a:t>Statistics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5953" y="2120740"/>
            <a:ext cx="4800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64760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Range = max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min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Interquartile 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Interquartile range (IQR) = upper quartile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lower quartile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019" y="1454782"/>
            <a:ext cx="4308828" cy="3751215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74642" y="1454782"/>
            <a:ext cx="636713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50%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B4D64FD-A9E0-7F42-8DC0-5ECD045A875C}"/>
                  </a:ext>
                </a:extLst>
              </p14:cNvPr>
              <p14:cNvContentPartPr/>
              <p14:nvPr/>
            </p14:nvContentPartPr>
            <p14:xfrm>
              <a:off x="1438560" y="1131120"/>
              <a:ext cx="10247040" cy="39708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B4D64FD-A9E0-7F42-8DC0-5ECD045A87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2360" y="1114920"/>
                <a:ext cx="10279440" cy="40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3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26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Boxplots and 5-Number Summaries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6215" y="1429671"/>
            <a:ext cx="5277137" cy="3378341"/>
            <a:chOff x="566215" y="1429671"/>
            <a:chExt cx="5277137" cy="3378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215" y="1881431"/>
              <a:ext cx="5277137" cy="2926581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329932" y="1429671"/>
              <a:ext cx="4158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My heart rate data for a week (7/10-7/14)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501" y="729789"/>
            <a:ext cx="1658254" cy="516213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741728" y="906452"/>
            <a:ext cx="1538791" cy="369332"/>
            <a:chOff x="7707861" y="906452"/>
            <a:chExt cx="1538791" cy="369332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8001055" y="906452"/>
              <a:ext cx="124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far 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7707861" y="109246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37FF5-C20B-1349-BE03-56D0A8B067F0}"/>
              </a:ext>
            </a:extLst>
          </p:cNvPr>
          <p:cNvGrpSpPr/>
          <p:nvPr/>
        </p:nvGrpSpPr>
        <p:grpSpPr>
          <a:xfrm>
            <a:off x="7770863" y="3304540"/>
            <a:ext cx="1235955" cy="369332"/>
            <a:chOff x="7770863" y="3304540"/>
            <a:chExt cx="1235955" cy="36933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8081565" y="330454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7770863" y="351890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754032" y="3859432"/>
            <a:ext cx="1675869" cy="369332"/>
            <a:chOff x="7720165" y="3859432"/>
            <a:chExt cx="1675869" cy="369332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8039572" y="3859432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 + 1.5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7720165" y="405644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7778989" y="4291130"/>
            <a:ext cx="769299" cy="369332"/>
            <a:chOff x="7745122" y="4291130"/>
            <a:chExt cx="769299" cy="369332"/>
          </a:xfrm>
        </p:grpSpPr>
        <p:sp>
          <p:nvSpPr>
            <p:cNvPr id="19" name="텍스트 상자 18"/>
            <p:cNvSpPr txBox="1"/>
            <p:nvPr/>
          </p:nvSpPr>
          <p:spPr>
            <a:xfrm>
              <a:off x="8050833" y="4291130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7745122" y="447796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778989" y="4691125"/>
            <a:ext cx="1217409" cy="369332"/>
            <a:chOff x="7745122" y="4691125"/>
            <a:chExt cx="1217409" cy="369332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8058116" y="469112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Median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 flipV="1">
              <a:off x="7745122" y="4790782"/>
              <a:ext cx="369291" cy="85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7785403" y="4911139"/>
            <a:ext cx="712501" cy="426317"/>
            <a:chOff x="7751536" y="4911139"/>
            <a:chExt cx="712501" cy="426317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8034111" y="496812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H="1" flipV="1">
              <a:off x="7751536" y="4911139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57423" y="5287945"/>
            <a:ext cx="1549963" cy="467341"/>
            <a:chOff x="7723556" y="5287945"/>
            <a:chExt cx="1549963" cy="467341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8008429" y="5385954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Q1 - 1.5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 flipV="1">
              <a:off x="7723556" y="5287945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0860"/>
              </p:ext>
            </p:extLst>
          </p:nvPr>
        </p:nvGraphicFramePr>
        <p:xfrm>
          <a:off x="9924196" y="2675336"/>
          <a:ext cx="1701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160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 dirty="0">
                          <a:effectLst/>
                        </a:rPr>
                        <a:t>49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722E3B6-C673-FA41-A888-5BEEEC43E96A}"/>
                  </a:ext>
                </a:extLst>
              </p14:cNvPr>
              <p14:cNvContentPartPr/>
              <p14:nvPr/>
            </p14:nvContentPartPr>
            <p14:xfrm>
              <a:off x="1249560" y="442080"/>
              <a:ext cx="10330560" cy="63151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722E3B6-C673-FA41-A888-5BEEEC43E9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3360" y="425880"/>
                <a:ext cx="10362960" cy="63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3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9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 of Symmetric Distribution: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62" y="1019804"/>
            <a:ext cx="1870428" cy="693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r="49503"/>
          <a:stretch/>
        </p:blipFill>
        <p:spPr>
          <a:xfrm>
            <a:off x="1550459" y="1781801"/>
            <a:ext cx="4590698" cy="2830337"/>
          </a:xfrm>
          <a:prstGeom prst="rect">
            <a:avLst/>
          </a:prstGeom>
        </p:spPr>
      </p:pic>
      <p:sp>
        <p:nvSpPr>
          <p:cNvPr id="42" name="텍스트 상자 41"/>
          <p:cNvSpPr txBox="1"/>
          <p:nvPr/>
        </p:nvSpPr>
        <p:spPr>
          <a:xfrm>
            <a:off x="1020371" y="4813944"/>
            <a:ext cx="857882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histogram is symmetric and there are no outliers, the mean will be preferable.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However, if the histogram is skewed or has outliers, the median might be better.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52484"/>
          <a:stretch/>
        </p:blipFill>
        <p:spPr>
          <a:xfrm>
            <a:off x="6321778" y="1781800"/>
            <a:ext cx="4319762" cy="28303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345B3BA-4793-A441-8023-8EB6635FEF26}"/>
                  </a:ext>
                </a:extLst>
              </p14:cNvPr>
              <p14:cNvContentPartPr/>
              <p14:nvPr/>
            </p14:nvContentPartPr>
            <p14:xfrm>
              <a:off x="2339280" y="768960"/>
              <a:ext cx="8817120" cy="34466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345B3BA-4793-A441-8023-8EB6635FEF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3080" y="752760"/>
                <a:ext cx="8849520" cy="34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50F8A17-D8ED-224C-8523-60C476C7EF8A}"/>
                  </a:ext>
                </a:extLst>
              </p14:cNvPr>
              <p14:cNvContentPartPr/>
              <p14:nvPr/>
            </p14:nvContentPartPr>
            <p14:xfrm>
              <a:off x="3299400" y="937440"/>
              <a:ext cx="2457000" cy="18187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50F8A17-D8ED-224C-8523-60C476C7EF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3200" y="921240"/>
                <a:ext cx="2489400" cy="18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4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8011" y="2782669"/>
            <a:ext cx="3953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https://forms.gle/jxEvNUTLTpZpfPnv9</a:t>
            </a:r>
            <a:r>
              <a:rPr lang="en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/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c.f.</a:t>
                </a:r>
              </a:p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Percentile = </a:t>
                </a:r>
                <a14:m>
                  <m:oMath xmlns:m="http://schemas.openxmlformats.org/officeDocument/2006/math"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1600" b="0" i="0" smtClean="0">
                            <a:latin typeface="Cambria Math" panose="02040503050406030204" pitchFamily="18" charset="0"/>
                          </a:rPr>
                          <m:t>−0.5</m:t>
                        </m:r>
                      </m:num>
                      <m:den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r>
                  <a:rPr kumimoji="1" lang="en-US" altLang="ko-Kore-KR" sz="1600" i="1" dirty="0" err="1">
                    <a:latin typeface="Seravek Light" panose="020B0503040000020004" pitchFamily="34" charset="0"/>
                  </a:rPr>
                  <a:t>i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rank after sorting the values in an ascending order</a:t>
                </a:r>
              </a:p>
              <a:p>
                <a:r>
                  <a:rPr kumimoji="1" lang="en-US" altLang="ko-Kore-KR" sz="1600" i="1" dirty="0">
                    <a:latin typeface="Seravek Light" panose="020B0503040000020004" pitchFamily="34" charset="0"/>
                  </a:rPr>
                  <a:t>N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the number of values</a:t>
                </a:r>
                <a:endParaRPr kumimoji="1" lang="ko-Kore-KR" altLang="en-US" sz="1600" dirty="0">
                  <a:latin typeface="Seravek Light" panose="020B05030400000200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blipFill>
                <a:blip r:embed="rId7"/>
                <a:stretch>
                  <a:fillRect l="-535" t="-877" b="-43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437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8011" y="2782669"/>
            <a:ext cx="3975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https://forms.gle/QUF7YidhizhMpT7b7</a:t>
            </a:r>
            <a:endParaRPr lang="en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/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c.f.</a:t>
                </a:r>
              </a:p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Percentile = </a:t>
                </a:r>
                <a14:m>
                  <m:oMath xmlns:m="http://schemas.openxmlformats.org/officeDocument/2006/math"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1600" b="0" i="0" smtClean="0">
                            <a:latin typeface="Cambria Math" panose="02040503050406030204" pitchFamily="18" charset="0"/>
                          </a:rPr>
                          <m:t>−0.5</m:t>
                        </m:r>
                      </m:num>
                      <m:den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r>
                  <a:rPr kumimoji="1" lang="en-US" altLang="ko-Kore-KR" sz="1600" i="1" dirty="0" err="1">
                    <a:latin typeface="Seravek Light" panose="020B0503040000020004" pitchFamily="34" charset="0"/>
                  </a:rPr>
                  <a:t>i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rank after sorting the values in an ascending order</a:t>
                </a:r>
              </a:p>
              <a:p>
                <a:r>
                  <a:rPr kumimoji="1" lang="en-US" altLang="ko-Kore-KR" sz="1600" i="1" dirty="0">
                    <a:latin typeface="Seravek Light" panose="020B0503040000020004" pitchFamily="34" charset="0"/>
                  </a:rPr>
                  <a:t>N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the number of values</a:t>
                </a:r>
                <a:endParaRPr kumimoji="1" lang="ko-Kore-KR" altLang="en-US" sz="1600" dirty="0">
                  <a:latin typeface="Seravek Light" panose="020B05030400000200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blipFill>
                <a:blip r:embed="rId7"/>
                <a:stretch>
                  <a:fillRect l="-535" t="-877" b="-43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457B218-C987-104F-AAF8-63A62C742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4067" y="596545"/>
            <a:ext cx="7491412" cy="38450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06A7228-4D6B-5849-A4FC-425B1D2ABECF}"/>
                  </a:ext>
                </a:extLst>
              </p14:cNvPr>
              <p14:cNvContentPartPr/>
              <p14:nvPr/>
            </p14:nvContentPartPr>
            <p14:xfrm>
              <a:off x="1728360" y="1097280"/>
              <a:ext cx="9291240" cy="45460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06A7228-4D6B-5849-A4FC-425B1D2ABE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12160" y="1081080"/>
                <a:ext cx="9323640" cy="45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89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409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 of Symmetric Distribution: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54541" y="773195"/>
            <a:ext cx="1654527" cy="1229376"/>
            <a:chOff x="3335165" y="773195"/>
            <a:chExt cx="1654527" cy="122937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5165" y="1343506"/>
              <a:ext cx="1654527" cy="659065"/>
            </a:xfrm>
            <a:prstGeom prst="rect">
              <a:avLst/>
            </a:prstGeom>
          </p:spPr>
        </p:pic>
        <p:sp>
          <p:nvSpPr>
            <p:cNvPr id="15" name="텍스트 상자 14"/>
            <p:cNvSpPr txBox="1"/>
            <p:nvPr/>
          </p:nvSpPr>
          <p:spPr>
            <a:xfrm>
              <a:off x="3668895" y="773195"/>
              <a:ext cx="1010854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Variance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06728" y="773195"/>
            <a:ext cx="2064261" cy="1267299"/>
            <a:chOff x="7087352" y="773195"/>
            <a:chExt cx="2064261" cy="12672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7352" y="1215270"/>
              <a:ext cx="1775883" cy="825224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7108618" y="773195"/>
              <a:ext cx="2042995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20921" y="2433185"/>
            <a:ext cx="5905244" cy="3349272"/>
            <a:chOff x="2720921" y="2433185"/>
            <a:chExt cx="5905244" cy="334927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9630" y="2433185"/>
              <a:ext cx="5606535" cy="3349272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2720921" y="3096853"/>
              <a:ext cx="1151982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Mean = 17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9DE61CC-6207-B042-9FF3-FFA04D2AA0F4}"/>
                  </a:ext>
                </a:extLst>
              </p14:cNvPr>
              <p14:cNvContentPartPr/>
              <p14:nvPr/>
            </p14:nvContentPartPr>
            <p14:xfrm>
              <a:off x="603720" y="744840"/>
              <a:ext cx="7910640" cy="4320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9DE61CC-6207-B042-9FF3-FFA04D2AA0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520" y="728640"/>
                <a:ext cx="7943040" cy="43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6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3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 for the class? 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(I will share it through slack)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32483-2E51-F94B-9CE8-7B34AB63A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32" y="1029099"/>
            <a:ext cx="3656944" cy="522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88459F-5C34-C846-9019-9AE2E7B62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5117" y="1029100"/>
            <a:ext cx="3712301" cy="52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DA9F4B-A48B-4342-9690-009E1C557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095" y="1022888"/>
            <a:ext cx="3615669" cy="5226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00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161748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521C3-4F16-8D49-A3FC-74DAA4153F40}"/>
              </a:ext>
            </a:extLst>
          </p:cNvPr>
          <p:cNvSpPr txBox="1"/>
          <p:nvPr/>
        </p:nvSpPr>
        <p:spPr>
          <a:xfrm>
            <a:off x="4019598" y="2941523"/>
            <a:ext cx="405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https://forms.gle/rUbz1gbXAowQLsfy8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778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10DFB2-4F81-524A-92C8-3F7B4C581C1A}"/>
              </a:ext>
            </a:extLst>
          </p:cNvPr>
          <p:cNvSpPr/>
          <p:nvPr/>
        </p:nvSpPr>
        <p:spPr>
          <a:xfrm>
            <a:off x="733927" y="1437775"/>
            <a:ext cx="10708106" cy="3832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35383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the ideas behind the statistical methods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Complicated methods build on simple methods.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simple methods first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The results of a method are of little use without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an assessment of how well or poorly it is doing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64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go over the survey results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AE553-93F7-7948-8249-0397A1140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500" y="745828"/>
            <a:ext cx="5504841" cy="812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02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25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Three Rules of Data Analysis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290682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think, show, and tell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to make it cool!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https://d3js.org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723" y="1635096"/>
            <a:ext cx="7664251" cy="39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8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visualization matters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5" y="989045"/>
            <a:ext cx="10246417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We’re lazy and don’t like to 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information isn’t easy to describe verbally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summaries can be misleading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Aesthetically-pleasing visuals are engaging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Anscombe's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quartet: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https://en.wikipedia.org/wiki/Anscombe%27s_quartet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854" y="2138458"/>
            <a:ext cx="5994851" cy="435989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69202" y="6015633"/>
            <a:ext cx="2735918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Slide credit: Tal </a:t>
            </a:r>
            <a:r>
              <a:rPr lang="en-US" altLang="ko-KR" sz="1600" dirty="0" err="1">
                <a:latin typeface="Seravek Light" charset="0"/>
                <a:ea typeface="Seravek Light" charset="0"/>
                <a:cs typeface="Seravek Light" charset="0"/>
              </a:rPr>
              <a:t>Yarkoni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81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Textbook’s example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5" y="989045"/>
            <a:ext cx="10246417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Frequency/contingency table of “ticket class” and “Survival” for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Titanic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passengers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9696" y="1642614"/>
            <a:ext cx="1817998" cy="2098906"/>
            <a:chOff x="3198195" y="1724346"/>
            <a:chExt cx="1817998" cy="2098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195" y="2050143"/>
              <a:ext cx="1817998" cy="177310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3373660" y="1724346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Frequency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5787" y="1642615"/>
            <a:ext cx="4088525" cy="2088396"/>
            <a:chOff x="5294286" y="1724347"/>
            <a:chExt cx="4088525" cy="2088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2459421" y="4177534"/>
            <a:ext cx="4894891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wrong with this plot?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“Area principle”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area occupied by a part of the graph should correspond to the magnitude of the value it represents.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72" y="5605534"/>
            <a:ext cx="3746069" cy="12685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445" y="1599241"/>
            <a:ext cx="3684991" cy="42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Bar Charts, Pie Charts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1" y="1828718"/>
            <a:ext cx="3382361" cy="278804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484302" y="1788228"/>
            <a:ext cx="3231932" cy="2828534"/>
            <a:chOff x="6537435" y="1701411"/>
            <a:chExt cx="3231932" cy="28285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7435" y="2000607"/>
              <a:ext cx="3231932" cy="2529338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6592615" y="1701411"/>
              <a:ext cx="3121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Relative frequency bar chart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텍스트 상자 15"/>
          <p:cNvSpPr txBox="1"/>
          <p:nvPr/>
        </p:nvSpPr>
        <p:spPr>
          <a:xfrm>
            <a:off x="2732690" y="162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114" y="1719497"/>
            <a:ext cx="3656914" cy="28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1217</Words>
  <Application>Microsoft Macintosh PowerPoint</Application>
  <PresentationFormat>와이드스크린</PresentationFormat>
  <Paragraphs>245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맑은 고딕</vt:lpstr>
      <vt:lpstr>Arial</vt:lpstr>
      <vt:lpstr>Cambria Math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150</cp:revision>
  <cp:lastPrinted>2022-02-28T03:22:01Z</cp:lastPrinted>
  <dcterms:created xsi:type="dcterms:W3CDTF">2017-08-24T21:55:02Z</dcterms:created>
  <dcterms:modified xsi:type="dcterms:W3CDTF">2022-03-07T05:01:19Z</dcterms:modified>
</cp:coreProperties>
</file>